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5" r:id="rId6"/>
    <p:sldId id="314" r:id="rId7"/>
    <p:sldId id="315" r:id="rId8"/>
    <p:sldId id="316" r:id="rId9"/>
    <p:sldId id="303" r:id="rId10"/>
    <p:sldId id="318" r:id="rId11"/>
    <p:sldId id="317" r:id="rId12"/>
  </p:sldIdLst>
  <p:sldSz cx="9144000" cy="5715000" type="screen16x10"/>
  <p:notesSz cx="7104063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 Math" panose="02040503050406030204" pitchFamily="18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Nexa Demo Light" panose="020B0604020202020204" charset="0"/>
      <p:regular r:id="rId26"/>
    </p:embeddedFont>
    <p:embeddedFont>
      <p:font typeface="Segoe Print" panose="02000600000000000000" pitchFamily="2" charset="0"/>
      <p:regular r:id="rId27"/>
      <p:bold r:id="rId28"/>
    </p:embeddedFont>
    <p:embeddedFont>
      <p:font typeface="Webdings" panose="05030102010509060703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2AFFF"/>
    <a:srgbClr val="FFA0FF"/>
    <a:srgbClr val="FF5353"/>
    <a:srgbClr val="AA71D5"/>
    <a:srgbClr val="E8D8F4"/>
    <a:srgbClr val="FFCD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4DCF3-DD19-45FD-A4EE-5BF84D5ED33A}" v="168" dt="2020-03-11T08:40:46.96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95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75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15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image" Target="../media/image64.wmf"/><Relationship Id="rId1" Type="http://schemas.openxmlformats.org/officeDocument/2006/relationships/image" Target="../media/image85.wmf"/><Relationship Id="rId6" Type="http://schemas.openxmlformats.org/officeDocument/2006/relationships/image" Target="../media/image87.wmf"/><Relationship Id="rId5" Type="http://schemas.openxmlformats.org/officeDocument/2006/relationships/image" Target="../media/image49.wmf"/><Relationship Id="rId4" Type="http://schemas.openxmlformats.org/officeDocument/2006/relationships/image" Target="../media/image60.wmf"/><Relationship Id="rId9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wmf"/><Relationship Id="rId1" Type="http://schemas.openxmlformats.org/officeDocument/2006/relationships/image" Target="../media/image34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49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74.wmf"/><Relationship Id="rId2" Type="http://schemas.openxmlformats.org/officeDocument/2006/relationships/image" Target="../media/image60.wmf"/><Relationship Id="rId16" Type="http://schemas.openxmlformats.org/officeDocument/2006/relationships/image" Target="../media/image73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5" Type="http://schemas.openxmlformats.org/officeDocument/2006/relationships/image" Target="../media/image72.wmf"/><Relationship Id="rId10" Type="http://schemas.openxmlformats.org/officeDocument/2006/relationships/image" Target="../media/image67.e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82.emf"/><Relationship Id="rId1" Type="http://schemas.openxmlformats.org/officeDocument/2006/relationships/image" Target="../media/image81.wmf"/><Relationship Id="rId4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48D52-7D0B-47D9-AC46-356D4891A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E01CB-858B-4BC5-8E62-1D78B56274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1816-F334-421E-89ED-2B2BFEB9EC6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4825D-ACC6-43E8-B66D-93D463887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A6AFC-FD81-4A66-B5F4-CE980349CA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6492-5830-4A6A-B441-21007AF5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0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9201" cy="512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04" y="1"/>
            <a:ext cx="3079201" cy="512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EFF9-FB85-472B-B8A8-2FEFABFE377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1279525"/>
            <a:ext cx="55260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75" y="4925246"/>
            <a:ext cx="5683914" cy="40300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906"/>
            <a:ext cx="3079201" cy="5127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04" y="9721906"/>
            <a:ext cx="3079201" cy="5127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37DC-2C84-4C53-A0D4-6FEF4257E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.wmf"/><Relationship Id="rId12" Type="http://schemas.openxmlformats.org/officeDocument/2006/relationships/image" Target="../media/image3.wmf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microsoft.com/office/2007/relationships/hdphoto" Target="../media/hdphoto1.wdp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image" Target="../media/image2.wmf"/><Relationship Id="rId1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wmf"/><Relationship Id="rId5" Type="http://schemas.microsoft.com/office/2007/relationships/hdphoto" Target="../media/hdphoto1.wdp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9.png"/><Relationship Id="rId9" Type="http://schemas.openxmlformats.org/officeDocument/2006/relationships/image" Target="../media/image21.wmf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wmf"/><Relationship Id="rId5" Type="http://schemas.microsoft.com/office/2007/relationships/hdphoto" Target="../media/hdphoto1.wdp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9.png"/><Relationship Id="rId9" Type="http://schemas.openxmlformats.org/officeDocument/2006/relationships/image" Target="../media/image25.wmf"/><Relationship Id="rId1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0FB6B2-B9D1-4BCE-A39F-20A0871C49AC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D69BC3-5A0F-4578-8446-2F4E09A33A0F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86E20C4-D6FA-42E1-9886-F73B5BE69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B73B47-98FE-4183-8ADE-D90B56165B5A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27" name="Oval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004C20-A349-491B-8F8F-11E3F787470B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19DFDE-B10D-4223-BD86-69C0F115E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23592E07-9EFF-4C16-8C49-663CC23C466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872DE-62A4-451C-9B19-D0A0C7FD51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2B14F6-DCE8-4A51-95D9-2F86729A94D5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00B050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00B050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46777C35-3D06-4F4A-913A-40ABC4BBB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00B050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Green Page Template Things</a:t>
            </a:r>
            <a:endParaRPr lang="en-GB" dirty="0"/>
          </a:p>
        </p:txBody>
      </p:sp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id="{F4178FCB-D300-4C0B-806F-3AA8FB5ECB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ight Triangle 5">
            <a:extLst>
              <a:ext uri="{FF2B5EF4-FFF2-40B4-BE49-F238E27FC236}">
                <a16:creationId xmlns:a16="http://schemas.microsoft.com/office/drawing/2014/main" id="{62C4A6DA-C6F7-40F1-A974-A63530B00074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4AE06D-4169-42E9-863D-135E4D456811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4DA731-1614-4E3E-961F-97A397FC6530}"/>
              </a:ext>
            </a:extLst>
          </p:cNvPr>
          <p:cNvCxnSpPr>
            <a:cxnSpLocks/>
            <a:stCxn id="17" idx="3"/>
          </p:cNvCxnSpPr>
          <p:nvPr userDrawn="1"/>
        </p:nvCxnSpPr>
        <p:spPr>
          <a:xfrm>
            <a:off x="8112942" y="3601465"/>
            <a:ext cx="498475" cy="0"/>
          </a:xfrm>
          <a:prstGeom prst="line">
            <a:avLst/>
          </a:prstGeom>
          <a:ln w="28575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9E5009-2263-415F-85DF-9E3EFFF8E490}"/>
              </a:ext>
            </a:extLst>
          </p:cNvPr>
          <p:cNvSpPr txBox="1"/>
          <p:nvPr userDrawn="1"/>
        </p:nvSpPr>
        <p:spPr>
          <a:xfrm>
            <a:off x="1025966" y="566289"/>
            <a:ext cx="410419" cy="3371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2E.</a:t>
            </a:r>
          </a:p>
        </p:txBody>
      </p:sp>
      <p:sp>
        <p:nvSpPr>
          <p:cNvPr id="46" name="NoMarginText">
            <a:extLst>
              <a:ext uri="{FF2B5EF4-FFF2-40B4-BE49-F238E27FC236}">
                <a16:creationId xmlns:a16="http://schemas.microsoft.com/office/drawing/2014/main" id="{A7501A08-CFAB-4558-AB9E-87AAB9DD6D8F}"/>
              </a:ext>
            </a:extLst>
          </p:cNvPr>
          <p:cNvSpPr txBox="1"/>
          <p:nvPr userDrawn="1"/>
        </p:nvSpPr>
        <p:spPr>
          <a:xfrm>
            <a:off x="1633756" y="566289"/>
            <a:ext cx="5890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Nexa Demo Light" panose="02000000000000000000" pitchFamily="50" charset="0"/>
              </a:rPr>
              <a:t>This is the text for a full page question. It should wrap at this point for easy reading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3826E-5379-461C-B06D-F99FB6571F53}"/>
              </a:ext>
            </a:extLst>
          </p:cNvPr>
          <p:cNvSpPr txBox="1"/>
          <p:nvPr userDrawn="1"/>
        </p:nvSpPr>
        <p:spPr>
          <a:xfrm>
            <a:off x="196828" y="1381125"/>
            <a:ext cx="2773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Segoe Print" panose="02000600000000000000" pitchFamily="2" charset="0"/>
              </a:rPr>
              <a:t>(a)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E257C37-3510-47D9-B73C-A142FAAE062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04206065"/>
              </p:ext>
            </p:extLst>
          </p:nvPr>
        </p:nvGraphicFramePr>
        <p:xfrm>
          <a:off x="527870" y="1381125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3213000" imgH="279360" progId="Equation.DSMT4">
                  <p:embed/>
                </p:oleObj>
              </mc:Choice>
              <mc:Fallback>
                <p:oleObj name="Equation" r:id="rId6" imgW="3213000" imgH="27936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E257C37-3510-47D9-B73C-A142FAAE06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870" y="1381125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F764512-02D4-4EE7-987E-0539607C91EF}"/>
              </a:ext>
            </a:extLst>
          </p:cNvPr>
          <p:cNvSpPr/>
          <p:nvPr userDrawn="1"/>
        </p:nvSpPr>
        <p:spPr>
          <a:xfrm>
            <a:off x="5181343" y="3300855"/>
            <a:ext cx="2931599" cy="60122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exa Demo Light" panose="02000000000000000000" pitchFamily="50" charset="0"/>
              </a:rPr>
              <a:t>Green Textbox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0EC7DFE7-4112-41CC-9712-D5D99E7DA28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3814347"/>
              </p:ext>
            </p:extLst>
          </p:nvPr>
        </p:nvGraphicFramePr>
        <p:xfrm>
          <a:off x="896943" y="2220178"/>
          <a:ext cx="2374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2374560" imgH="1015920" progId="Equation.DSMT4">
                  <p:embed/>
                </p:oleObj>
              </mc:Choice>
              <mc:Fallback>
                <p:oleObj name="Equation" r:id="rId8" imgW="2374560" imgH="101592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0EC7DFE7-4112-41CC-9712-D5D99E7DA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6943" y="2220178"/>
                        <a:ext cx="23749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640DBB42-609B-4F68-8D39-5CF68EDFD88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55304957"/>
              </p:ext>
            </p:extLst>
          </p:nvPr>
        </p:nvGraphicFramePr>
        <p:xfrm>
          <a:off x="4747267" y="1779527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0" imgW="3213000" imgH="279360" progId="Equation.DSMT4">
                  <p:embed/>
                </p:oleObj>
              </mc:Choice>
              <mc:Fallback>
                <p:oleObj name="Equation" r:id="rId10" imgW="3213000" imgH="27936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640DBB42-609B-4F68-8D39-5CF68EDFD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7267" y="1779527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AF66FCCC-6E36-45D0-B294-12E2007A4D5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9036020"/>
              </p:ext>
            </p:extLst>
          </p:nvPr>
        </p:nvGraphicFramePr>
        <p:xfrm>
          <a:off x="5564737" y="2263263"/>
          <a:ext cx="2374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2374560" imgH="711000" progId="Equation.DSMT4">
                  <p:embed/>
                </p:oleObj>
              </mc:Choice>
              <mc:Fallback>
                <p:oleObj name="Equation" r:id="rId11" imgW="2374560" imgH="71100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AF66FCCC-6E36-45D0-B294-12E2007A4D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64737" y="2263263"/>
                        <a:ext cx="23749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Group 91">
            <a:extLst>
              <a:ext uri="{FF2B5EF4-FFF2-40B4-BE49-F238E27FC236}">
                <a16:creationId xmlns:a16="http://schemas.microsoft.com/office/drawing/2014/main" id="{C2862F75-D360-4567-9933-9E1BA64352E6}"/>
              </a:ext>
            </a:extLst>
          </p:cNvPr>
          <p:cNvGrpSpPr/>
          <p:nvPr userDrawn="1"/>
        </p:nvGrpSpPr>
        <p:grpSpPr>
          <a:xfrm>
            <a:off x="4443716" y="1339921"/>
            <a:ext cx="277423" cy="4217374"/>
            <a:chOff x="4423337" y="1003525"/>
            <a:chExt cx="277423" cy="506479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A66D5-AD1D-4A60-8171-044F99DB3A8A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B2752DF-9CCF-4002-A7CC-29BADBB88C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D9CCDC-DF12-4594-9F63-B3756E73431B}"/>
              </a:ext>
            </a:extLst>
          </p:cNvPr>
          <p:cNvGrpSpPr/>
          <p:nvPr userDrawn="1"/>
        </p:nvGrpSpPr>
        <p:grpSpPr>
          <a:xfrm>
            <a:off x="1737145" y="4832879"/>
            <a:ext cx="410419" cy="367665"/>
            <a:chOff x="701986" y="4896713"/>
            <a:chExt cx="410419" cy="367665"/>
          </a:xfrm>
        </p:grpSpPr>
        <p:sp>
          <p:nvSpPr>
            <p:cNvPr id="106" name="Hexagon">
              <a:extLst>
                <a:ext uri="{FF2B5EF4-FFF2-40B4-BE49-F238E27FC236}">
                  <a16:creationId xmlns:a16="http://schemas.microsoft.com/office/drawing/2014/main" id="{7B99307C-63A0-4023-97E4-6587C39761A1}"/>
                </a:ext>
              </a:extLst>
            </p:cNvPr>
            <p:cNvSpPr/>
            <p:nvPr userDrawn="1"/>
          </p:nvSpPr>
          <p:spPr>
            <a:xfrm rot="5400000">
              <a:off x="723363" y="4875336"/>
              <a:ext cx="367665" cy="410419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vert270" wrap="square" lIns="0" tIns="0" rIns="0" bIns="36000" rtlCol="0" anchor="ctr" anchorCtr="0">
              <a:noAutofit/>
            </a:bodyPr>
            <a:lstStyle/>
            <a:p>
              <a:pPr lvl="0" algn="ctr"/>
              <a:endParaRPr lang="en-GB" sz="2200" dirty="0">
                <a:solidFill>
                  <a:srgbClr val="00B05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108" name="Picture 2" descr="Light Bulb Clip Art">
              <a:extLst>
                <a:ext uri="{FF2B5EF4-FFF2-40B4-BE49-F238E27FC236}">
                  <a16:creationId xmlns:a16="http://schemas.microsoft.com/office/drawing/2014/main" id="{DE7A343B-A123-4B16-89E1-792AA27B01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92" y="4974848"/>
              <a:ext cx="210686" cy="21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9" name="Object 108">
            <a:extLst>
              <a:ext uri="{FF2B5EF4-FFF2-40B4-BE49-F238E27FC236}">
                <a16:creationId xmlns:a16="http://schemas.microsoft.com/office/drawing/2014/main" id="{464D430A-49D4-4481-9A88-F5F38CB306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38844808"/>
              </p:ext>
            </p:extLst>
          </p:nvPr>
        </p:nvGraphicFramePr>
        <p:xfrm>
          <a:off x="207086" y="1785260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4" imgW="3213000" imgH="279360" progId="Equation.DSMT4">
                  <p:embed/>
                </p:oleObj>
              </mc:Choice>
              <mc:Fallback>
                <p:oleObj name="Equation" r:id="rId14" imgW="3213000" imgH="279360" progId="Equation.DSMT4">
                  <p:embed/>
                  <p:pic>
                    <p:nvPicPr>
                      <p:cNvPr id="109" name="Object 108">
                        <a:extLst>
                          <a:ext uri="{FF2B5EF4-FFF2-40B4-BE49-F238E27FC236}">
                            <a16:creationId xmlns:a16="http://schemas.microsoft.com/office/drawing/2014/main" id="{464D430A-49D4-4481-9A88-F5F38CB30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086" y="1785260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B4F97699-4DCA-4D65-9A73-0AD5B55D4335}"/>
              </a:ext>
            </a:extLst>
          </p:cNvPr>
          <p:cNvSpPr txBox="1"/>
          <p:nvPr userDrawn="1"/>
        </p:nvSpPr>
        <p:spPr>
          <a:xfrm>
            <a:off x="196827" y="3902075"/>
            <a:ext cx="41957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Segoe Print" panose="02000600000000000000" pitchFamily="2" charset="0"/>
              </a:rPr>
              <a:t>Text spanning half an example box goes in here.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7535B5-465F-49BD-B581-AB7965ED8BE2}"/>
              </a:ext>
            </a:extLst>
          </p:cNvPr>
          <p:cNvCxnSpPr>
            <a:cxnSpLocks/>
            <a:stCxn id="39" idx="4"/>
            <a:endCxn id="40" idx="0"/>
          </p:cNvCxnSpPr>
          <p:nvPr userDrawn="1"/>
        </p:nvCxnSpPr>
        <p:spPr>
          <a:xfrm>
            <a:off x="174626" y="760421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0569EC0-4082-42D8-A97F-7CA6E9AC6E05}"/>
              </a:ext>
            </a:extLst>
          </p:cNvPr>
          <p:cNvSpPr/>
          <p:nvPr userDrawn="1"/>
        </p:nvSpPr>
        <p:spPr>
          <a:xfrm>
            <a:off x="71203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C0112B-56DD-4D11-8221-CE1FA39DE43C}"/>
              </a:ext>
            </a:extLst>
          </p:cNvPr>
          <p:cNvSpPr/>
          <p:nvPr userDrawn="1"/>
        </p:nvSpPr>
        <p:spPr>
          <a:xfrm>
            <a:off x="71203" y="1174279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E70E235-C455-4713-A465-41A030522C48}"/>
              </a:ext>
            </a:extLst>
          </p:cNvPr>
          <p:cNvSpPr/>
          <p:nvPr userDrawn="1"/>
        </p:nvSpPr>
        <p:spPr>
          <a:xfrm>
            <a:off x="71203" y="863927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6D961E9-800C-4F3D-B051-A1E6AE14B091}"/>
              </a:ext>
            </a:extLst>
          </p:cNvPr>
          <p:cNvSpPr/>
          <p:nvPr userDrawn="1"/>
        </p:nvSpPr>
        <p:spPr>
          <a:xfrm>
            <a:off x="617012" y="584326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rgbClr val="00B050"/>
                </a:solidFill>
                <a:latin typeface="Nexa Demo Light" panose="02000000000000000000" pitchFamily="50" charset="0"/>
              </a:rPr>
              <a:t>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4DA731-1614-4E3E-961F-97A397FC6530}"/>
              </a:ext>
            </a:extLst>
          </p:cNvPr>
          <p:cNvCxnSpPr>
            <a:cxnSpLocks/>
            <a:stCxn id="44" idx="3"/>
          </p:cNvCxnSpPr>
          <p:nvPr userDrawn="1"/>
        </p:nvCxnSpPr>
        <p:spPr>
          <a:xfrm>
            <a:off x="8112942" y="4401005"/>
            <a:ext cx="498475" cy="0"/>
          </a:xfrm>
          <a:prstGeom prst="line">
            <a:avLst/>
          </a:prstGeom>
          <a:ln w="28575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F764512-02D4-4EE7-987E-0539607C91EF}"/>
              </a:ext>
            </a:extLst>
          </p:cNvPr>
          <p:cNvSpPr/>
          <p:nvPr userDrawn="1"/>
        </p:nvSpPr>
        <p:spPr>
          <a:xfrm>
            <a:off x="5181343" y="4100395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Nexa Demo Light" panose="02000000000000000000" pitchFamily="50" charset="0"/>
              </a:rPr>
              <a:t>Green Textbox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A060B84-AD92-43BD-8F41-DCA5C685701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90169651"/>
              </p:ext>
            </p:extLst>
          </p:nvPr>
        </p:nvGraphicFramePr>
        <p:xfrm>
          <a:off x="5063087" y="903389"/>
          <a:ext cx="100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5" imgW="1002960" imgH="622080" progId="Equation.DSMT4">
                  <p:embed/>
                </p:oleObj>
              </mc:Choice>
              <mc:Fallback>
                <p:oleObj name="Equation" r:id="rId15" imgW="1002960" imgH="6220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2A060B84-AD92-43BD-8F41-DCA5C68570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63087" y="903389"/>
                        <a:ext cx="1003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703" userDrawn="1">
          <p15:clr>
            <a:srgbClr val="A4A3A4"/>
          </p15:clr>
        </p15:guide>
        <p15:guide id="4" pos="113" userDrawn="1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orient="horz" pos="1823" userDrawn="1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 userDrawn="1">
          <p15:clr>
            <a:srgbClr val="A4A3A4"/>
          </p15:clr>
        </p15:guide>
        <p15:guide id="12" pos="4740" userDrawn="1">
          <p15:clr>
            <a:srgbClr val="A4A3A4"/>
          </p15:clr>
        </p15:guide>
        <p15:guide id="13" orient="horz" pos="870" userDrawn="1">
          <p15:clr>
            <a:srgbClr val="A4A3A4"/>
          </p15:clr>
        </p15:guide>
        <p15:guide id="14" orient="horz" pos="2979" userDrawn="1">
          <p15:clr>
            <a:srgbClr val="A4A3A4"/>
          </p15:clr>
        </p15:guide>
        <p15:guide id="15" pos="1429" userDrawn="1">
          <p15:clr>
            <a:srgbClr val="FBAE40"/>
          </p15:clr>
        </p15:guide>
        <p15:guide id="16" pos="4332" userDrawn="1">
          <p15:clr>
            <a:srgbClr val="FBAE40"/>
          </p15:clr>
        </p15:guide>
        <p15:guide id="17" pos="2767" userDrawn="1">
          <p15:clr>
            <a:srgbClr val="A4A3A4"/>
          </p15:clr>
        </p15:guide>
        <p15:guide id="18" pos="2993" userDrawn="1">
          <p15:clr>
            <a:srgbClr val="A4A3A4"/>
          </p15:clr>
        </p15:guide>
        <p15:guide id="19" pos="195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5707C765-14B7-43C9-82BA-6D4FC2ADFF06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2BE385-20A0-4271-A2E0-E77EC655E0D7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gradFill flip="none" rotWithShape="1">
              <a:gsLst>
                <a:gs pos="46000">
                  <a:srgbClr val="82AFFF"/>
                </a:gs>
                <a:gs pos="47000">
                  <a:srgbClr val="FFCDFF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ight Triangle 5">
            <a:extLst>
              <a:ext uri="{FF2B5EF4-FFF2-40B4-BE49-F238E27FC236}">
                <a16:creationId xmlns:a16="http://schemas.microsoft.com/office/drawing/2014/main" id="{E79B1728-1C38-45A1-BCA9-F4BFDA23C95C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CDFF"/>
          </a:solidFill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8240B6-A4D3-470B-A33D-82D6D3CAE26D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2F2B9-E61B-4415-B5EA-26FC853BCC66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A0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FA0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C20B77C5-2AA3-4B70-9DF5-5EE810BF0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82AF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C3F4E82-DC94-4231-9350-A5F2DE405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D51CADF-2340-4BB3-BDF1-A47D451FB8ED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AEF4CD-2802-41AB-AE50-EDD2EC95CF50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4B635C-127B-4FB4-9C1C-463592DAF152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7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15C5A67-4BAB-4330-AD73-48B79CE02B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42F112-D708-44A6-BD95-E3137559F33F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9" name="Rectangle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831CEE-FF1C-4F67-9664-0B33FB8772AF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sp>
          <p:nvSpPr>
            <p:cNvPr id="30" name="Oval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5AFFC79-693E-4AC4-A44C-BF2A94A37C74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FFCD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1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AD711AC-1961-479B-8EB2-3CCCE5B986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 userDrawn="1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 userDrawn="1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102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DCBF685-BF4D-4311-8A1A-5DE32A8947F7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0E0A9DE-1BAA-467D-B427-025B9D1B8E3F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5C6B3-2D7A-4571-A3FD-61CEF749FC5C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A361010B-6007-423D-957F-8992BF89358E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2843B-F92A-4F71-9DAD-1999CF07163B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A241BA-0801-4FBB-8AEF-D02534A6998B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chemeClr val="accent2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chemeClr val="accent2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C5389B7-8298-496B-8E55-EE601CBC6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chemeClr val="accent2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8E636F-A52B-44EF-9DD0-76F2769EB3EA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2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8C4646-E701-4D08-BDAC-052FEC6BC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96A162-AE5D-496E-80BC-13FC9608BB44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19" name="Oval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0E3E39-2308-4DF1-BCB1-816A438073C4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2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53406E-D1CF-4296-AE6F-B19E8E0B9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D4A93BC4-485E-46A7-8DC1-417E749081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Lines">
            <a:hlinkHover r:id="" action="ppaction://macro?name=activePen"/>
            <a:extLst>
              <a:ext uri="{FF2B5EF4-FFF2-40B4-BE49-F238E27FC236}">
                <a16:creationId xmlns:a16="http://schemas.microsoft.com/office/drawing/2014/main" id="{70679526-E040-4B22-B10E-68F1ADCBC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222" r="4562" b="20566"/>
          <a:stretch/>
        </p:blipFill>
        <p:spPr>
          <a:xfrm>
            <a:off x="0" y="495111"/>
            <a:ext cx="9144000" cy="5219889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3" name="Rectangle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0FB6B2-B9D1-4BCE-A39F-20A0871C49AC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D69BC3-5A0F-4578-8446-2F4E09A33A0F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86E20C4-D6FA-42E1-9886-F73B5BE69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DB73B47-98FE-4183-8ADE-D90B56165B5A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27" name="Oval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004C20-A349-491B-8F8F-11E3F787470B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19DFDE-B10D-4223-BD86-69C0F115E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23592E07-9EFF-4C16-8C49-663CC23C466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872DE-62A4-451C-9B19-D0A0C7FD51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2B14F6-DCE8-4A51-95D9-2F86729A94D5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00B050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00B050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46777C35-3D06-4F4A-913A-40ABC4BBB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00B050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id="{F4178FCB-D300-4C0B-806F-3AA8FB5ECB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ight Triangle 5">
            <a:extLst>
              <a:ext uri="{FF2B5EF4-FFF2-40B4-BE49-F238E27FC236}">
                <a16:creationId xmlns:a16="http://schemas.microsoft.com/office/drawing/2014/main" id="{62C4A6DA-C6F7-40F1-A974-A63530B00074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4AE06D-4169-42E9-863D-135E4D456811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10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 userDrawn="1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1020" userDrawn="1">
          <p15:clr>
            <a:srgbClr val="A4A3A4"/>
          </p15:clr>
        </p15:guide>
        <p15:guide id="14" pos="4740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Yellow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5707C765-14B7-43C9-82BA-6D4FC2ADFF06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16" name="Rectangle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0474569-EADD-49CE-BD7E-A95E1728AE1F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2BE385-20A0-4271-A2E0-E77EC655E0D7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gradFill flip="none" rotWithShape="1">
              <a:gsLst>
                <a:gs pos="46000">
                  <a:srgbClr val="00B050"/>
                </a:gs>
                <a:gs pos="47000">
                  <a:srgbClr val="FDCF4D"/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ight Triangle 5">
            <a:extLst>
              <a:ext uri="{FF2B5EF4-FFF2-40B4-BE49-F238E27FC236}">
                <a16:creationId xmlns:a16="http://schemas.microsoft.com/office/drawing/2014/main" id="{E79B1728-1C38-45A1-BCA9-F4BFDA23C95C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8240B6-A4D3-470B-A33D-82D6D3CAE26D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2F2B9-E61B-4415-B5EA-26FC853BCC66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chemeClr val="accent4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DCF4D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C20B77C5-2AA3-4B70-9DF5-5EE810BF0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00B050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42B147-FB88-4716-93FC-047A8BFFE21A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415EE5E-84A4-4D5E-B0FA-6C7B717A2E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" action="ppaction://noaction"/>
            <a:extLst>
              <a:ext uri="{FF2B5EF4-FFF2-40B4-BE49-F238E27FC236}">
                <a16:creationId xmlns:a16="http://schemas.microsoft.com/office/drawing/2014/main" id="{3D577307-1301-48BB-BCAB-1F07D581B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F48C0D-C0D9-4B5F-A76D-8596AE249191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39" name="Oval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A8E5B4-8A13-410C-B5F9-B8FD9B6B3702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4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198EE3-5F01-4744-A1DE-8E3C90FA7A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ackLines">
            <a:hlinkHover r:id="" action="ppaction://macro?name=activePen"/>
            <a:extLst>
              <a:ext uri="{FF2B5EF4-FFF2-40B4-BE49-F238E27FC236}">
                <a16:creationId xmlns:a16="http://schemas.microsoft.com/office/drawing/2014/main" id="{56846814-7C0C-4A33-B062-B0FECDE62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222" r="4562" b="20566"/>
          <a:stretch/>
        </p:blipFill>
        <p:spPr>
          <a:xfrm>
            <a:off x="0" y="495111"/>
            <a:ext cx="9144000" cy="5219889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3054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1020" userDrawn="1">
          <p15:clr>
            <a:srgbClr val="A4A3A4"/>
          </p15:clr>
        </p15:guide>
        <p15:guide id="14" pos="474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0A48C4E3-8BDC-4187-80AA-9D9DD078873D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25" name="Rectangl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731D82-FF23-4C5F-B018-F7B407D3FD78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5820D1-8C42-434D-B7C5-94231291FDDF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FDEDA7CD-54C7-4DAF-AE13-5A3776D3AC62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988928-CCA4-451C-9CEE-609B0FB93069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0F147A-C39B-4B7C-AC36-49D00D5E2AB9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DCF4D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DCF4D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506E960F-A81D-4235-BEDF-3FE4DA340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chemeClr val="accent4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91BB001-918B-488E-8BB5-052FFA918A2F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4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EC86AA-3BAC-4C19-B751-5DE62EF3AB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D661C5-6FF7-4871-9379-682B78F9C82C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34" name="Oval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622508-E2E6-47C7-BD66-F2436F6F53AA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chemeClr val="accent4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78903B-6416-42C3-B0C9-4FEA0F911D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hlinkClick r:id="" action="ppaction://noaction"/>
            <a:extLst>
              <a:ext uri="{FF2B5EF4-FFF2-40B4-BE49-F238E27FC236}">
                <a16:creationId xmlns:a16="http://schemas.microsoft.com/office/drawing/2014/main" id="{F3C3D2D4-9A07-4410-9278-626F67890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BackLines">
            <a:hlinkHover r:id="" action="ppaction://macro?name=activePen"/>
            <a:extLst>
              <a:ext uri="{FF2B5EF4-FFF2-40B4-BE49-F238E27FC236}">
                <a16:creationId xmlns:a16="http://schemas.microsoft.com/office/drawing/2014/main" id="{C2427147-72A4-407D-BEB7-5C248D089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9" t="2222" r="4562" b="20566"/>
          <a:stretch/>
        </p:blipFill>
        <p:spPr>
          <a:xfrm>
            <a:off x="0" y="495111"/>
            <a:ext cx="9144000" cy="5219889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0232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1020" userDrawn="1">
          <p15:clr>
            <a:srgbClr val="A4A3A4"/>
          </p15:clr>
        </p15:guide>
        <p15:guide id="14" pos="474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ABAF04C6-5EC5-4058-9AF1-38CB832DFF1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B5A4C0-FAB7-4479-83D5-D2E098C9C495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CB295B-29E8-4E78-9B2F-5220C7292E81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AA71D5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D76DE64C-875C-4FB8-B5D3-EDC3051021EF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AA71D5"/>
          </a:solidFill>
          <a:ln w="19050">
            <a:solidFill>
              <a:srgbClr val="AA7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592BC5-2B55-4431-84D0-9FFD9AD3DBBD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96524-8690-41E0-8B9F-3D90A344970B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AA71D5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AA71D5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A64E7B-61BE-4F76-ABC8-3FBFDE548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AA71D5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9F31DD-E138-4C47-A408-E12B2D8B12E0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AA71D5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9BD5F7-B54E-4CA3-A1BF-4114592CF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743735-826F-411C-B0C4-911F12E43221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19" name="Oval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4188B4-F604-4530-BAE9-B4AAF680DB5A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AA71D5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68191B-BCB3-4D85-AA84-EEAF772814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70E1E793-21A8-4CF9-954B-C5B92370E4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D3B5E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3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58D538A8-BAFE-4504-83CD-12B8BAA4E9E2}"/>
              </a:ext>
            </a:extLst>
          </p:cNvPr>
          <p:cNvSpPr/>
          <p:nvPr userDrawn="1"/>
        </p:nvSpPr>
        <p:spPr>
          <a:xfrm>
            <a:off x="0" y="2209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25" name="Rectangl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52EB286-302A-4075-AA7F-3C1CE7CE4E0D}"/>
              </a:ext>
            </a:extLst>
          </p:cNvPr>
          <p:cNvSpPr/>
          <p:nvPr userDrawn="1"/>
        </p:nvSpPr>
        <p:spPr>
          <a:xfrm>
            <a:off x="8130541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0E6C20-527F-4F1A-A879-4158AFC1DDBC}"/>
              </a:ext>
            </a:extLst>
          </p:cNvPr>
          <p:cNvCxnSpPr>
            <a:cxnSpLocks/>
          </p:cNvCxnSpPr>
          <p:nvPr userDrawn="1"/>
        </p:nvCxnSpPr>
        <p:spPr>
          <a:xfrm>
            <a:off x="-3131" y="365436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54D1F42D-269D-4134-A4F2-B81CD8C17885}"/>
              </a:ext>
            </a:extLst>
          </p:cNvPr>
          <p:cNvSpPr/>
          <p:nvPr userDrawn="1"/>
        </p:nvSpPr>
        <p:spPr>
          <a:xfrm rot="10800000">
            <a:off x="8600622" y="-9697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A3F68A-C4B4-4380-937E-4DEDB2811803}"/>
              </a:ext>
            </a:extLst>
          </p:cNvPr>
          <p:cNvSpPr/>
          <p:nvPr userDrawn="1"/>
        </p:nvSpPr>
        <p:spPr>
          <a:xfrm>
            <a:off x="8674852" y="-10609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813366-C842-4636-A92A-16E8214E6798}"/>
              </a:ext>
            </a:extLst>
          </p:cNvPr>
          <p:cNvSpPr/>
          <p:nvPr userDrawn="1"/>
        </p:nvSpPr>
        <p:spPr>
          <a:xfrm>
            <a:off x="6993816" y="-10609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7D8CE64B-75AE-4684-B732-C0A8E2F6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44" y="-10609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E30BCA-1CEC-4525-8947-7C4E17A2707B}"/>
              </a:ext>
            </a:extLst>
          </p:cNvPr>
          <p:cNvSpPr/>
          <p:nvPr userDrawn="1"/>
        </p:nvSpPr>
        <p:spPr>
          <a:xfrm>
            <a:off x="8132519" y="5253873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9F317B-445A-483E-9BE4-8A94D17F6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9422" y="5317328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F0E72F-110F-4F8C-9BC6-138DBFB2CFC4}"/>
              </a:ext>
            </a:extLst>
          </p:cNvPr>
          <p:cNvSpPr/>
          <p:nvPr userDrawn="1"/>
        </p:nvSpPr>
        <p:spPr>
          <a:xfrm>
            <a:off x="8601612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34" name="Oval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AD59FB-129C-495B-84FB-02C80991604F}"/>
              </a:ext>
            </a:extLst>
          </p:cNvPr>
          <p:cNvSpPr/>
          <p:nvPr userDrawn="1"/>
        </p:nvSpPr>
        <p:spPr>
          <a:xfrm rot="10800000">
            <a:off x="8601613" y="5253335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B27D4-B739-47A7-A64D-6FB8BDA0C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5" y="5313305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id="{EE13F500-99F1-4BFC-9729-25C73879E0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" y="2890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ShowAnswer">
            <a:extLst>
              <a:ext uri="{FF2B5EF4-FFF2-40B4-BE49-F238E27FC236}">
                <a16:creationId xmlns:a16="http://schemas.microsoft.com/office/drawing/2014/main" id="{32B5D5AA-1F91-42B5-86CB-F670BF48B63D}"/>
              </a:ext>
            </a:extLst>
          </p:cNvPr>
          <p:cNvGrpSpPr/>
          <p:nvPr userDrawn="1"/>
        </p:nvGrpSpPr>
        <p:grpSpPr>
          <a:xfrm>
            <a:off x="3740312" y="4571655"/>
            <a:ext cx="410419" cy="367665"/>
            <a:chOff x="1746928" y="4277488"/>
            <a:chExt cx="410419" cy="367665"/>
          </a:xfrm>
        </p:grpSpPr>
        <p:sp>
          <p:nvSpPr>
            <p:cNvPr id="51" name="Hexagon">
              <a:extLst>
                <a:ext uri="{FF2B5EF4-FFF2-40B4-BE49-F238E27FC236}">
                  <a16:creationId xmlns:a16="http://schemas.microsoft.com/office/drawing/2014/main" id="{4D68A015-23B5-4BE5-B90F-E1EEEC5EB21F}"/>
                </a:ext>
              </a:extLst>
            </p:cNvPr>
            <p:cNvSpPr/>
            <p:nvPr userDrawn="1"/>
          </p:nvSpPr>
          <p:spPr>
            <a:xfrm rot="5400000">
              <a:off x="1768305" y="4256111"/>
              <a:ext cx="367665" cy="410419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rgbClr val="82AFFF"/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vert270" wrap="square" lIns="0" tIns="0" rIns="0" bIns="36000" rtlCol="0" anchor="ctr" anchorCtr="0">
              <a:noAutofit/>
            </a:bodyPr>
            <a:lstStyle/>
            <a:p>
              <a:pPr lvl="0" algn="ctr"/>
              <a:endParaRPr lang="en-GB" sz="2200" dirty="0">
                <a:solidFill>
                  <a:srgbClr val="00B05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6ECA51F-2A32-4217-A86A-9EEDF029C2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8" b="92647" l="10000" r="90000">
                          <a14:foregroundMark x1="48235" y1="56250" x2="48824" y2="44118"/>
                          <a14:foregroundMark x1="48824" y1="44118" x2="55294" y2="31250"/>
                          <a14:foregroundMark x1="48824" y1="28676" x2="30588" y2="31250"/>
                          <a14:foregroundMark x1="30588" y1="31250" x2="23529" y2="13235"/>
                          <a14:foregroundMark x1="24118" y1="10662" x2="25294" y2="10294"/>
                          <a14:foregroundMark x1="25882" y1="7353" x2="17059" y2="7353"/>
                          <a14:foregroundMark x1="22941" y1="4412" x2="24706" y2="5147"/>
                          <a14:foregroundMark x1="22941" y1="1838" x2="25294" y2="735"/>
                          <a14:foregroundMark x1="60588" y1="5147" x2="44118" y2="11397"/>
                          <a14:foregroundMark x1="44118" y1="11397" x2="50588" y2="22059"/>
                          <a14:foregroundMark x1="50588" y1="22059" x2="66471" y2="27941"/>
                          <a14:foregroundMark x1="66471" y1="27941" x2="80588" y2="20221"/>
                          <a14:foregroundMark x1="80588" y1="20221" x2="77059" y2="8456"/>
                          <a14:foregroundMark x1="77059" y1="8456" x2="58824" y2="5147"/>
                          <a14:foregroundMark x1="58824" y1="5147" x2="58235" y2="5515"/>
                          <a14:foregroundMark x1="56471" y1="88235" x2="68235" y2="91912"/>
                          <a14:foregroundMark x1="42353" y1="90809" x2="29412" y2="9264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68812" y="4327701"/>
              <a:ext cx="172918" cy="276669"/>
            </a:xfrm>
            <a:prstGeom prst="rect">
              <a:avLst/>
            </a:prstGeom>
          </p:spPr>
        </p:pic>
      </p:grpSp>
      <p:sp>
        <p:nvSpPr>
          <p:cNvPr id="53" name="NoMarginText">
            <a:extLst>
              <a:ext uri="{FF2B5EF4-FFF2-40B4-BE49-F238E27FC236}">
                <a16:creationId xmlns:a16="http://schemas.microsoft.com/office/drawing/2014/main" id="{5B50BD03-E48C-4A12-A124-0E75F4E06938}"/>
              </a:ext>
            </a:extLst>
          </p:cNvPr>
          <p:cNvSpPr txBox="1"/>
          <p:nvPr userDrawn="1"/>
        </p:nvSpPr>
        <p:spPr>
          <a:xfrm>
            <a:off x="4547680" y="4682612"/>
            <a:ext cx="19509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0" dirty="0">
                <a:solidFill>
                  <a:srgbClr val="82AFFF"/>
                </a:solidFill>
                <a:latin typeface="Nexa Demo Light" panose="02000000000000000000" pitchFamily="50" charset="0"/>
              </a:rPr>
              <a:t>Show/Hide answer…</a:t>
            </a:r>
          </a:p>
        </p:txBody>
      </p:sp>
      <p:sp>
        <p:nvSpPr>
          <p:cNvPr id="65" name="NoMarginText">
            <a:extLst>
              <a:ext uri="{FF2B5EF4-FFF2-40B4-BE49-F238E27FC236}">
                <a16:creationId xmlns:a16="http://schemas.microsoft.com/office/drawing/2014/main" id="{802F3373-0FB0-4C0C-9C5A-ABE4BCAB5B71}"/>
              </a:ext>
            </a:extLst>
          </p:cNvPr>
          <p:cNvSpPr txBox="1"/>
          <p:nvPr userDrawn="1"/>
        </p:nvSpPr>
        <p:spPr>
          <a:xfrm>
            <a:off x="7813395" y="4670649"/>
            <a:ext cx="15386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0" cap="none" baseline="0" dirty="0">
                <a:solidFill>
                  <a:srgbClr val="82AFFF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Show/Hide Hint</a:t>
            </a:r>
            <a:endParaRPr lang="en-GB" sz="1200" b="0" cap="none" baseline="0" dirty="0">
              <a:solidFill>
                <a:srgbClr val="82AFFF"/>
              </a:solidFill>
              <a:latin typeface="Nexa Demo Light" panose="02000000000000000000" pitchFamily="50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333CEC-BA46-403F-93E8-15068EB67C80}"/>
              </a:ext>
            </a:extLst>
          </p:cNvPr>
          <p:cNvSpPr/>
          <p:nvPr userDrawn="1"/>
        </p:nvSpPr>
        <p:spPr>
          <a:xfrm>
            <a:off x="182665" y="3948505"/>
            <a:ext cx="3158109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 dirty="0">
                <a:solidFill>
                  <a:srgbClr val="FF5353"/>
                </a:solidFill>
                <a:latin typeface="Nexa Demo Light" panose="02000000000000000000" pitchFamily="50" charset="0"/>
              </a:rPr>
              <a:t>What do the icons do?</a:t>
            </a:r>
            <a:endParaRPr lang="en-US" sz="1600" cap="small" dirty="0">
              <a:solidFill>
                <a:srgbClr val="FF5353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D8EE77-11CD-45D3-B209-45DE847DB2A8}"/>
              </a:ext>
            </a:extLst>
          </p:cNvPr>
          <p:cNvCxnSpPr>
            <a:cxnSpLocks/>
          </p:cNvCxnSpPr>
          <p:nvPr userDrawn="1"/>
        </p:nvCxnSpPr>
        <p:spPr>
          <a:xfrm>
            <a:off x="182665" y="4328503"/>
            <a:ext cx="3658160" cy="0"/>
          </a:xfrm>
          <a:prstGeom prst="line">
            <a:avLst/>
          </a:prstGeom>
          <a:ln w="28575">
            <a:solidFill>
              <a:srgbClr val="FF5353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1166DB-4BB8-4833-A0E4-DFF4086AD001}"/>
              </a:ext>
            </a:extLst>
          </p:cNvPr>
          <p:cNvGrpSpPr/>
          <p:nvPr userDrawn="1"/>
        </p:nvGrpSpPr>
        <p:grpSpPr>
          <a:xfrm>
            <a:off x="182184" y="4571655"/>
            <a:ext cx="410419" cy="367665"/>
            <a:chOff x="5243049" y="3902075"/>
            <a:chExt cx="410419" cy="367665"/>
          </a:xfrm>
        </p:grpSpPr>
        <p:sp>
          <p:nvSpPr>
            <p:cNvPr id="71" name="Hexagon">
              <a:extLst>
                <a:ext uri="{FF2B5EF4-FFF2-40B4-BE49-F238E27FC236}">
                  <a16:creationId xmlns:a16="http://schemas.microsoft.com/office/drawing/2014/main" id="{831E5153-BFE4-4E17-90B4-52F77784687D}"/>
                </a:ext>
              </a:extLst>
            </p:cNvPr>
            <p:cNvSpPr/>
            <p:nvPr userDrawn="1"/>
          </p:nvSpPr>
          <p:spPr>
            <a:xfrm rot="5400000">
              <a:off x="5264426" y="3880698"/>
              <a:ext cx="367665" cy="410419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rgbClr val="82AFFF"/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vert270" wrap="square" lIns="0" tIns="0" rIns="0" bIns="36000" rtlCol="0" anchor="ctr" anchorCtr="0">
              <a:noAutofit/>
            </a:bodyPr>
            <a:lstStyle/>
            <a:p>
              <a:pPr lvl="0" algn="ctr"/>
              <a:endParaRPr lang="en-GB" sz="2200" dirty="0">
                <a:solidFill>
                  <a:srgbClr val="00B050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759231D-382F-41E8-A587-18A2AF10CFFE}"/>
                </a:ext>
              </a:extLst>
            </p:cNvPr>
            <p:cNvSpPr/>
            <p:nvPr userDrawn="1"/>
          </p:nvSpPr>
          <p:spPr>
            <a:xfrm>
              <a:off x="5387109" y="4007079"/>
              <a:ext cx="155336" cy="157655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82A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NoMarginText">
            <a:extLst>
              <a:ext uri="{FF2B5EF4-FFF2-40B4-BE49-F238E27FC236}">
                <a16:creationId xmlns:a16="http://schemas.microsoft.com/office/drawing/2014/main" id="{B64B4662-5839-4D04-AC80-0752C024C74B}"/>
              </a:ext>
            </a:extLst>
          </p:cNvPr>
          <p:cNvSpPr txBox="1"/>
          <p:nvPr userDrawn="1"/>
        </p:nvSpPr>
        <p:spPr>
          <a:xfrm>
            <a:off x="989552" y="4663154"/>
            <a:ext cx="23512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0" dirty="0">
                <a:solidFill>
                  <a:srgbClr val="82AFFF"/>
                </a:solidFill>
                <a:latin typeface="Nexa Demo Light" panose="02000000000000000000" pitchFamily="50" charset="0"/>
              </a:rPr>
              <a:t>Use the right arrow key to progress through the steps of working…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79AFB7-3672-49F6-8B27-446D00E0FFE1}"/>
              </a:ext>
            </a:extLst>
          </p:cNvPr>
          <p:cNvSpPr/>
          <p:nvPr userDrawn="1"/>
        </p:nvSpPr>
        <p:spPr>
          <a:xfrm>
            <a:off x="612987" y="4559983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cap="small" dirty="0">
                <a:solidFill>
                  <a:srgbClr val="82AFFF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</a:t>
            </a:r>
            <a:endParaRPr lang="en-GB" sz="1600" b="0" dirty="0">
              <a:solidFill>
                <a:srgbClr val="82A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A963B4-BA3D-4641-AA52-AD3451B03D50}"/>
              </a:ext>
            </a:extLst>
          </p:cNvPr>
          <p:cNvSpPr/>
          <p:nvPr userDrawn="1"/>
        </p:nvSpPr>
        <p:spPr>
          <a:xfrm>
            <a:off x="7416888" y="4570082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cap="small" dirty="0">
                <a:solidFill>
                  <a:srgbClr val="82AFFF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</a:t>
            </a:r>
            <a:endParaRPr lang="en-GB" sz="1600" b="0" dirty="0">
              <a:solidFill>
                <a:srgbClr val="82AFFF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164F1D-F86C-4103-AA09-87CEA40A6B49}"/>
              </a:ext>
            </a:extLst>
          </p:cNvPr>
          <p:cNvSpPr/>
          <p:nvPr userDrawn="1"/>
        </p:nvSpPr>
        <p:spPr>
          <a:xfrm>
            <a:off x="182184" y="484552"/>
            <a:ext cx="3158109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 dirty="0">
                <a:solidFill>
                  <a:srgbClr val="FF5353"/>
                </a:solidFill>
                <a:latin typeface="Nexa Demo Light" panose="02000000000000000000" pitchFamily="50" charset="0"/>
              </a:rPr>
              <a:t>Table of Contents</a:t>
            </a:r>
            <a:endParaRPr lang="en-US" sz="1600" cap="small" dirty="0">
              <a:solidFill>
                <a:srgbClr val="FF5353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24E2F0F-264A-48D0-8DA5-475E4AF8EC12}"/>
              </a:ext>
            </a:extLst>
          </p:cNvPr>
          <p:cNvCxnSpPr>
            <a:cxnSpLocks/>
          </p:cNvCxnSpPr>
          <p:nvPr userDrawn="1"/>
        </p:nvCxnSpPr>
        <p:spPr>
          <a:xfrm>
            <a:off x="182184" y="864550"/>
            <a:ext cx="3658160" cy="0"/>
          </a:xfrm>
          <a:prstGeom prst="line">
            <a:avLst/>
          </a:prstGeom>
          <a:ln w="28575">
            <a:solidFill>
              <a:srgbClr val="FF5353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FA09205-C396-4FE7-A4FE-00C345E9E2D5}"/>
              </a:ext>
            </a:extLst>
          </p:cNvPr>
          <p:cNvSpPr/>
          <p:nvPr userDrawn="1"/>
        </p:nvSpPr>
        <p:spPr>
          <a:xfrm>
            <a:off x="4160594" y="4601093"/>
            <a:ext cx="442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cap="small" dirty="0">
                <a:solidFill>
                  <a:srgbClr val="82AFFF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 </a:t>
            </a:r>
            <a:endParaRPr lang="en-GB" sz="1600" dirty="0">
              <a:solidFill>
                <a:srgbClr val="82AFFF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E4144E-CBD9-4028-B666-0FB1411CF98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63" y="4517361"/>
            <a:ext cx="4286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1" userDrawn="1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903" userDrawn="1">
          <p15:clr>
            <a:srgbClr val="A4A3A4"/>
          </p15:clr>
        </p15:guide>
        <p15:guide id="11" pos="1020" userDrawn="1">
          <p15:clr>
            <a:srgbClr val="A4A3A4"/>
          </p15:clr>
        </p15:guide>
        <p15:guide id="12" pos="474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58D538A8-BAFE-4504-83CD-12B8BAA4E9E2}"/>
              </a:ext>
            </a:extLst>
          </p:cNvPr>
          <p:cNvSpPr/>
          <p:nvPr userDrawn="1"/>
        </p:nvSpPr>
        <p:spPr>
          <a:xfrm>
            <a:off x="0" y="-4359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25" name="Rectangl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52EB286-302A-4075-AA7F-3C1CE7CE4E0D}"/>
              </a:ext>
            </a:extLst>
          </p:cNvPr>
          <p:cNvSpPr/>
          <p:nvPr userDrawn="1"/>
        </p:nvSpPr>
        <p:spPr>
          <a:xfrm>
            <a:off x="8130541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0E6C20-527F-4F1A-A879-4158AFC1DDBC}"/>
              </a:ext>
            </a:extLst>
          </p:cNvPr>
          <p:cNvCxnSpPr>
            <a:cxnSpLocks/>
          </p:cNvCxnSpPr>
          <p:nvPr userDrawn="1"/>
        </p:nvCxnSpPr>
        <p:spPr>
          <a:xfrm>
            <a:off x="-3131" y="358868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54D1F42D-269D-4134-A4F2-B81CD8C17885}"/>
              </a:ext>
            </a:extLst>
          </p:cNvPr>
          <p:cNvSpPr/>
          <p:nvPr userDrawn="1"/>
        </p:nvSpPr>
        <p:spPr>
          <a:xfrm rot="10800000">
            <a:off x="8600622" y="-16265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A3F68A-C4B4-4380-937E-4DEDB2811803}"/>
              </a:ext>
            </a:extLst>
          </p:cNvPr>
          <p:cNvSpPr/>
          <p:nvPr userDrawn="1"/>
        </p:nvSpPr>
        <p:spPr>
          <a:xfrm>
            <a:off x="8674852" y="-17177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813366-C842-4636-A92A-16E8214E6798}"/>
              </a:ext>
            </a:extLst>
          </p:cNvPr>
          <p:cNvSpPr/>
          <p:nvPr userDrawn="1"/>
        </p:nvSpPr>
        <p:spPr>
          <a:xfrm>
            <a:off x="6993816" y="-17177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7D8CE64B-75AE-4684-B732-C0A8E2F6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44" y="-17177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E30BCA-1CEC-4525-8947-7C4E17A2707B}"/>
              </a:ext>
            </a:extLst>
          </p:cNvPr>
          <p:cNvSpPr/>
          <p:nvPr userDrawn="1"/>
        </p:nvSpPr>
        <p:spPr>
          <a:xfrm>
            <a:off x="8132519" y="5253873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9F317B-445A-483E-9BE4-8A94D17F6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9422" y="5317328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F0E72F-110F-4F8C-9BC6-138DBFB2CFC4}"/>
              </a:ext>
            </a:extLst>
          </p:cNvPr>
          <p:cNvSpPr/>
          <p:nvPr userDrawn="1"/>
        </p:nvSpPr>
        <p:spPr>
          <a:xfrm>
            <a:off x="8601612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34" name="Oval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AD59FB-129C-495B-84FB-02C80991604F}"/>
              </a:ext>
            </a:extLst>
          </p:cNvPr>
          <p:cNvSpPr/>
          <p:nvPr userDrawn="1"/>
        </p:nvSpPr>
        <p:spPr>
          <a:xfrm rot="10800000">
            <a:off x="8601613" y="5253335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B27D4-B739-47A7-A64D-6FB8BDA0C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5" y="5313305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id="{EE13F500-99F1-4BFC-9729-25C73879E0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" y="22332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6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1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903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58D538A8-BAFE-4504-83CD-12B8BAA4E9E2}"/>
              </a:ext>
            </a:extLst>
          </p:cNvPr>
          <p:cNvSpPr/>
          <p:nvPr userDrawn="1"/>
        </p:nvSpPr>
        <p:spPr>
          <a:xfrm>
            <a:off x="0" y="-4359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25" name="Rectangl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52EB286-302A-4075-AA7F-3C1CE7CE4E0D}"/>
              </a:ext>
            </a:extLst>
          </p:cNvPr>
          <p:cNvSpPr/>
          <p:nvPr userDrawn="1"/>
        </p:nvSpPr>
        <p:spPr>
          <a:xfrm>
            <a:off x="8130541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0E6C20-527F-4F1A-A879-4158AFC1DDBC}"/>
              </a:ext>
            </a:extLst>
          </p:cNvPr>
          <p:cNvCxnSpPr>
            <a:cxnSpLocks/>
          </p:cNvCxnSpPr>
          <p:nvPr userDrawn="1"/>
        </p:nvCxnSpPr>
        <p:spPr>
          <a:xfrm>
            <a:off x="-3131" y="358868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Triangle 5">
            <a:extLst>
              <a:ext uri="{FF2B5EF4-FFF2-40B4-BE49-F238E27FC236}">
                <a16:creationId xmlns:a16="http://schemas.microsoft.com/office/drawing/2014/main" id="{54D1F42D-269D-4134-A4F2-B81CD8C17885}"/>
              </a:ext>
            </a:extLst>
          </p:cNvPr>
          <p:cNvSpPr/>
          <p:nvPr userDrawn="1"/>
        </p:nvSpPr>
        <p:spPr>
          <a:xfrm rot="10800000">
            <a:off x="8600622" y="-16265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A3F68A-C4B4-4380-937E-4DEDB2811803}"/>
              </a:ext>
            </a:extLst>
          </p:cNvPr>
          <p:cNvSpPr/>
          <p:nvPr userDrawn="1"/>
        </p:nvSpPr>
        <p:spPr>
          <a:xfrm>
            <a:off x="8674852" y="-17177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813366-C842-4636-A92A-16E8214E6798}"/>
              </a:ext>
            </a:extLst>
          </p:cNvPr>
          <p:cNvSpPr/>
          <p:nvPr userDrawn="1"/>
        </p:nvSpPr>
        <p:spPr>
          <a:xfrm>
            <a:off x="6993816" y="-17177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7D8CE64B-75AE-4684-B732-C0A8E2F6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44" y="-17177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E30BCA-1CEC-4525-8947-7C4E17A2707B}"/>
              </a:ext>
            </a:extLst>
          </p:cNvPr>
          <p:cNvSpPr/>
          <p:nvPr userDrawn="1"/>
        </p:nvSpPr>
        <p:spPr>
          <a:xfrm>
            <a:off x="8132519" y="5253873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9F317B-445A-483E-9BE4-8A94D17F6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9422" y="5317328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F0E72F-110F-4F8C-9BC6-138DBFB2CFC4}"/>
              </a:ext>
            </a:extLst>
          </p:cNvPr>
          <p:cNvSpPr/>
          <p:nvPr userDrawn="1"/>
        </p:nvSpPr>
        <p:spPr>
          <a:xfrm>
            <a:off x="8601612" y="5225466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34" name="Oval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AD59FB-129C-495B-84FB-02C80991604F}"/>
              </a:ext>
            </a:extLst>
          </p:cNvPr>
          <p:cNvSpPr/>
          <p:nvPr userDrawn="1"/>
        </p:nvSpPr>
        <p:spPr>
          <a:xfrm rot="10800000">
            <a:off x="8601613" y="5253335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FF5353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3B27D4-B739-47A7-A64D-6FB8BDA0C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5" y="5313305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id="{EE13F500-99F1-4BFC-9729-25C73879E0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" y="22332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3A46EF-F7D8-49C8-A1CE-BF2F2D50E357}"/>
              </a:ext>
            </a:extLst>
          </p:cNvPr>
          <p:cNvCxnSpPr>
            <a:cxnSpLocks/>
            <a:stCxn id="38" idx="3"/>
          </p:cNvCxnSpPr>
          <p:nvPr userDrawn="1"/>
        </p:nvCxnSpPr>
        <p:spPr>
          <a:xfrm>
            <a:off x="4931592" y="1909190"/>
            <a:ext cx="498475" cy="0"/>
          </a:xfrm>
          <a:prstGeom prst="line">
            <a:avLst/>
          </a:prstGeom>
          <a:ln w="28575">
            <a:solidFill>
              <a:srgbClr val="FF535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11672C5-A3E6-4220-9867-09423A2C28AF}"/>
              </a:ext>
            </a:extLst>
          </p:cNvPr>
          <p:cNvSpPr/>
          <p:nvPr userDrawn="1"/>
        </p:nvSpPr>
        <p:spPr>
          <a:xfrm>
            <a:off x="1999993" y="1608580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5353"/>
                </a:solidFill>
                <a:latin typeface="Nexa Demo Light" panose="02000000000000000000" pitchFamily="50" charset="0"/>
              </a:rPr>
              <a:t>Red Textbox</a:t>
            </a:r>
          </a:p>
        </p:txBody>
      </p:sp>
    </p:spTree>
    <p:extLst>
      <p:ext uri="{BB962C8B-B14F-4D97-AF65-F5344CB8AC3E}">
        <p14:creationId xmlns:p14="http://schemas.microsoft.com/office/powerpoint/2010/main" val="23631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1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903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17FC908-8227-41F0-BE22-33336806A1A1}"/>
              </a:ext>
            </a:extLst>
          </p:cNvPr>
          <p:cNvSpPr/>
          <p:nvPr userDrawn="1"/>
        </p:nvSpPr>
        <p:spPr>
          <a:xfrm>
            <a:off x="1124971" y="2639189"/>
            <a:ext cx="2476909" cy="37971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FF5353"/>
                </a:solidFill>
                <a:latin typeface="Nexa Demo Light" panose="02000000000000000000" pitchFamily="50" charset="0"/>
              </a:rPr>
              <a:t>Reducing Mistakes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B04CE6-BC24-4D0B-92F0-AE2F274E2068}"/>
              </a:ext>
            </a:extLst>
          </p:cNvPr>
          <p:cNvCxnSpPr>
            <a:cxnSpLocks/>
          </p:cNvCxnSpPr>
          <p:nvPr userDrawn="1"/>
        </p:nvCxnSpPr>
        <p:spPr>
          <a:xfrm>
            <a:off x="1207478" y="2990981"/>
            <a:ext cx="2497311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F4C828-1D8A-4127-A1CC-48511F9B2229}"/>
              </a:ext>
            </a:extLst>
          </p:cNvPr>
          <p:cNvCxnSpPr>
            <a:cxnSpLocks/>
          </p:cNvCxnSpPr>
          <p:nvPr userDrawn="1"/>
        </p:nvCxnSpPr>
        <p:spPr>
          <a:xfrm flipV="1">
            <a:off x="4485838" y="4214679"/>
            <a:ext cx="419450" cy="564966"/>
          </a:xfrm>
          <a:prstGeom prst="line">
            <a:avLst/>
          </a:prstGeom>
          <a:ln w="28575"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E1CC3-CC3B-4AC0-8468-81236736C4FE}"/>
              </a:ext>
            </a:extLst>
          </p:cNvPr>
          <p:cNvSpPr/>
          <p:nvPr userDrawn="1"/>
        </p:nvSpPr>
        <p:spPr>
          <a:xfrm>
            <a:off x="1971252" y="4779644"/>
            <a:ext cx="6692303" cy="569929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exa Demo Light" panose="02000000000000000000" pitchFamily="50" charset="0"/>
              </a:rPr>
              <a:t>This has actually been verified scientifically in the real world!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1FCF8-6408-408D-9F7E-7916E1A0937A}"/>
              </a:ext>
            </a:extLst>
          </p:cNvPr>
          <p:cNvSpPr txBox="1"/>
          <p:nvPr userDrawn="1"/>
        </p:nvSpPr>
        <p:spPr>
          <a:xfrm>
            <a:off x="8306096" y="1253504"/>
            <a:ext cx="418435" cy="32873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72000" rIns="36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2P.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C2534E-F3E5-4F01-B3BC-742BE9E48B3A}"/>
              </a:ext>
            </a:extLst>
          </p:cNvPr>
          <p:cNvSpPr/>
          <p:nvPr userDrawn="1"/>
        </p:nvSpPr>
        <p:spPr>
          <a:xfrm>
            <a:off x="142875" y="635433"/>
            <a:ext cx="3750699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 dirty="0">
                <a:solidFill>
                  <a:srgbClr val="7030A0"/>
                </a:solidFill>
                <a:latin typeface="Nexa Demo Light" panose="02000000000000000000" pitchFamily="50" charset="0"/>
              </a:rPr>
              <a:t>Subheading</a:t>
            </a:r>
            <a:endParaRPr lang="en-US" sz="1600" cap="small" dirty="0">
              <a:solidFill>
                <a:srgbClr val="D3B5E9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384D2A-2920-4AB3-9A92-39DC281AB2D7}"/>
              </a:ext>
            </a:extLst>
          </p:cNvPr>
          <p:cNvCxnSpPr>
            <a:cxnSpLocks/>
          </p:cNvCxnSpPr>
          <p:nvPr userDrawn="1"/>
        </p:nvCxnSpPr>
        <p:spPr>
          <a:xfrm>
            <a:off x="142875" y="1015431"/>
            <a:ext cx="3967009" cy="0"/>
          </a:xfrm>
          <a:prstGeom prst="line">
            <a:avLst/>
          </a:prstGeom>
          <a:ln w="28575">
            <a:solidFill>
              <a:srgbClr val="D3B5E9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A19080-9331-47CB-B129-1F576CC1394C}"/>
              </a:ext>
            </a:extLst>
          </p:cNvPr>
          <p:cNvGrpSpPr/>
          <p:nvPr userDrawn="1"/>
        </p:nvGrpSpPr>
        <p:grpSpPr>
          <a:xfrm>
            <a:off x="5061466" y="2338973"/>
            <a:ext cx="413995" cy="376653"/>
            <a:chOff x="1292491" y="3432037"/>
            <a:chExt cx="270876" cy="2464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396466-1297-4E00-97B2-FB3CE01C992A}"/>
                </a:ext>
              </a:extLst>
            </p:cNvPr>
            <p:cNvSpPr/>
            <p:nvPr/>
          </p:nvSpPr>
          <p:spPr>
            <a:xfrm>
              <a:off x="1292491" y="3432037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CAF50C5-9E93-4478-AB0B-B00417985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519" y="3453724"/>
              <a:ext cx="190819" cy="209435"/>
            </a:xfrm>
            <a:prstGeom prst="rect">
              <a:avLst/>
            </a:prstGeom>
          </p:spPr>
        </p:pic>
      </p:grpSp>
      <p:pic>
        <p:nvPicPr>
          <p:cNvPr id="50" name="GreenHand">
            <a:extLst>
              <a:ext uri="{FF2B5EF4-FFF2-40B4-BE49-F238E27FC236}">
                <a16:creationId xmlns:a16="http://schemas.microsoft.com/office/drawing/2014/main" id="{E57CCFDE-5F73-4539-AE89-0176FBECF8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61" y="1301127"/>
            <a:ext cx="532719" cy="426592"/>
          </a:xfrm>
          <a:prstGeom prst="rect">
            <a:avLst/>
          </a:prstGeom>
        </p:spPr>
      </p:pic>
      <p:pic>
        <p:nvPicPr>
          <p:cNvPr id="51" name="RedHand">
            <a:extLst>
              <a:ext uri="{FF2B5EF4-FFF2-40B4-BE49-F238E27FC236}">
                <a16:creationId xmlns:a16="http://schemas.microsoft.com/office/drawing/2014/main" id="{B8F25964-EF39-4832-A0D8-047C8295E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61" y="1301127"/>
            <a:ext cx="532719" cy="426592"/>
          </a:xfrm>
          <a:prstGeom prst="rect">
            <a:avLst/>
          </a:prstGeom>
        </p:spPr>
      </p:pic>
      <p:sp>
        <p:nvSpPr>
          <p:cNvPr id="55" name="Rectangle 54">
            <a:hlinkClick r:id="" action="ppaction://noaction"/>
            <a:extLst>
              <a:ext uri="{FF2B5EF4-FFF2-40B4-BE49-F238E27FC236}">
                <a16:creationId xmlns:a16="http://schemas.microsoft.com/office/drawing/2014/main" id="{BFD5CE21-DC63-49FB-AA9D-744388BDDFA8}"/>
              </a:ext>
            </a:extLst>
          </p:cNvPr>
          <p:cNvSpPr/>
          <p:nvPr userDrawn="1"/>
        </p:nvSpPr>
        <p:spPr>
          <a:xfrm>
            <a:off x="6345917" y="1525903"/>
            <a:ext cx="972766" cy="412138"/>
          </a:xfrm>
          <a:prstGeom prst="rect">
            <a:avLst/>
          </a:prstGeom>
          <a:solidFill>
            <a:srgbClr val="D3B5E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Nexa Demo Light" panose="02000000000000000000" pitchFamily="50" charset="0"/>
              </a:rPr>
              <a:t>Q1-2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F26A04-E39B-4C38-B59A-F9E8E41EBB30}"/>
              </a:ext>
            </a:extLst>
          </p:cNvPr>
          <p:cNvSpPr/>
          <p:nvPr userDrawn="1"/>
        </p:nvSpPr>
        <p:spPr>
          <a:xfrm>
            <a:off x="3601880" y="1466116"/>
            <a:ext cx="1365115" cy="372904"/>
          </a:xfrm>
          <a:prstGeom prst="rect">
            <a:avLst/>
          </a:prstGeom>
          <a:solidFill>
            <a:schemeClr val="bg1"/>
          </a:solidFill>
          <a:ln w="19050">
            <a:solidFill>
              <a:srgbClr val="AA7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7030A0"/>
                </a:solidFill>
                <a:latin typeface="Nexa Demo Light" panose="02000000000000000000" pitchFamily="50" charset="0"/>
              </a:rPr>
              <a:t>✓/✗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0268DC8-0F54-4762-B13C-35AFA75C8A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6667" l="2381" r="95238">
                        <a14:foregroundMark x1="26667" y1="92500" x2="26667" y2="92500"/>
                        <a14:foregroundMark x1="25714" y1="97083" x2="25714" y2="97083"/>
                        <a14:foregroundMark x1="8095" y1="70417" x2="8095" y2="70417"/>
                        <a14:foregroundMark x1="2381" y1="70833" x2="2381" y2="70833"/>
                        <a14:foregroundMark x1="89048" y1="7917" x2="89048" y2="7917"/>
                        <a14:foregroundMark x1="95238" y1="3333" x2="95238" y2="3333"/>
                        <a14:backgroundMark x1="95238" y1="2083" x2="95238" y2="2083"/>
                        <a14:backgroundMark x1="94286" y1="3333" x2="94286" y2="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7121" y="3033236"/>
            <a:ext cx="214808" cy="245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199FF3-EFBC-4AEC-B18B-5AB1027229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555" y="3555829"/>
            <a:ext cx="327547" cy="327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E927F0C-B08B-47E1-9729-F238AC6E2AE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93583" y="1881242"/>
            <a:ext cx="208189" cy="272247"/>
          </a:xfrm>
          <a:prstGeom prst="rect">
            <a:avLst/>
          </a:prstGeom>
        </p:spPr>
      </p:pic>
      <p:sp>
        <p:nvSpPr>
          <p:cNvPr id="60" name="Rectangle 59">
            <a:hlinkClick r:id="" action="ppaction://noaction"/>
            <a:extLst>
              <a:ext uri="{FF2B5EF4-FFF2-40B4-BE49-F238E27FC236}">
                <a16:creationId xmlns:a16="http://schemas.microsoft.com/office/drawing/2014/main" id="{2D0809D1-B237-49F9-A537-B20F21ED75EB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B99DA2-D396-4654-9DB8-7B0715C5EA90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Right Triangle 5">
            <a:extLst>
              <a:ext uri="{FF2B5EF4-FFF2-40B4-BE49-F238E27FC236}">
                <a16:creationId xmlns:a16="http://schemas.microsoft.com/office/drawing/2014/main" id="{0CDE5244-3A38-448B-9632-68CE8D2A70A6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9E382E-AD1F-493E-9D6C-FCC3F0343A73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6508FB-C5AF-46C7-8148-4989925FADBB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CBFA89C8-2256-4351-841C-EEB993759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pic>
        <p:nvPicPr>
          <p:cNvPr id="66" name="Picture 65">
            <a:hlinkClick r:id="" action="ppaction://noaction"/>
            <a:extLst>
              <a:ext uri="{FF2B5EF4-FFF2-40B4-BE49-F238E27FC236}">
                <a16:creationId xmlns:a16="http://schemas.microsoft.com/office/drawing/2014/main" id="{73021915-D68B-48A4-8B93-C246E916B26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07F94E-A01C-4BC6-A479-12D3D90628B5}"/>
              </a:ext>
            </a:extLst>
          </p:cNvPr>
          <p:cNvGrpSpPr/>
          <p:nvPr userDrawn="1"/>
        </p:nvGrpSpPr>
        <p:grpSpPr>
          <a:xfrm>
            <a:off x="411792" y="2511013"/>
            <a:ext cx="697939" cy="710948"/>
            <a:chOff x="328027" y="4560302"/>
            <a:chExt cx="697939" cy="710948"/>
          </a:xfrm>
        </p:grpSpPr>
        <p:sp>
          <p:nvSpPr>
            <p:cNvPr id="76" name="Hexagon">
              <a:extLst>
                <a:ext uri="{FF2B5EF4-FFF2-40B4-BE49-F238E27FC236}">
                  <a16:creationId xmlns:a16="http://schemas.microsoft.com/office/drawing/2014/main" id="{1D2B8E9B-2BBC-46DB-B5E9-B009CB606D58}"/>
                </a:ext>
              </a:extLst>
            </p:cNvPr>
            <p:cNvSpPr/>
            <p:nvPr userDrawn="1"/>
          </p:nvSpPr>
          <p:spPr>
            <a:xfrm rot="5400000">
              <a:off x="321522" y="4566807"/>
              <a:ext cx="710948" cy="697938"/>
            </a:xfrm>
            <a:prstGeom prst="hexagon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wrap="square" lIns="0" tIns="36000" rIns="0" bIns="0" rtlCol="0" anchor="ctr" anchorCtr="0">
              <a:noAutofit/>
            </a:bodyPr>
            <a:lstStyle/>
            <a:p>
              <a:pPr lvl="0" algn="ctr"/>
              <a:endParaRPr lang="en-GB" sz="2200" dirty="0">
                <a:solidFill>
                  <a:srgbClr val="FF000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2D7C699-E49B-431F-94C9-E2EBB454B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28" y="4631007"/>
              <a:ext cx="697938" cy="569537"/>
            </a:xfrm>
            <a:prstGeom prst="rect">
              <a:avLst/>
            </a:prstGeom>
          </p:spPr>
        </p:pic>
        <p:sp>
          <p:nvSpPr>
            <p:cNvPr id="78" name="Hexagon">
              <a:extLst>
                <a:ext uri="{FF2B5EF4-FFF2-40B4-BE49-F238E27FC236}">
                  <a16:creationId xmlns:a16="http://schemas.microsoft.com/office/drawing/2014/main" id="{E21FFA92-D7FC-463B-89B1-66809AEB13BD}"/>
                </a:ext>
              </a:extLst>
            </p:cNvPr>
            <p:cNvSpPr/>
            <p:nvPr userDrawn="1"/>
          </p:nvSpPr>
          <p:spPr>
            <a:xfrm rot="5400000">
              <a:off x="321522" y="4566807"/>
              <a:ext cx="710948" cy="697938"/>
            </a:xfrm>
            <a:prstGeom prst="hexagon">
              <a:avLst/>
            </a:prstGeom>
            <a:noFill/>
            <a:ln w="12700">
              <a:solidFill>
                <a:srgbClr val="FF5353"/>
              </a:solidFill>
            </a:ln>
            <a:effectLst/>
          </p:spPr>
          <p:txBody>
            <a:bodyPr vert="vert270" wrap="square" lIns="0" tIns="36000" rIns="0" bIns="0" rtlCol="0" anchor="ctr" anchorCtr="0">
              <a:noAutofit/>
            </a:bodyPr>
            <a:lstStyle/>
            <a:p>
              <a:pPr lvl="0" algn="ctr"/>
              <a:endParaRPr lang="en-GB" sz="2200" dirty="0">
                <a:solidFill>
                  <a:srgbClr val="FF000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AAEE200E-1F2D-44F9-9771-CEBA6ED51710}"/>
              </a:ext>
            </a:extLst>
          </p:cNvPr>
          <p:cNvSpPr txBox="1"/>
          <p:nvPr userDrawn="1"/>
        </p:nvSpPr>
        <p:spPr>
          <a:xfrm>
            <a:off x="7835751" y="1823520"/>
            <a:ext cx="375154" cy="328739"/>
          </a:xfrm>
          <a:prstGeom prst="rect">
            <a:avLst/>
          </a:prstGeom>
          <a:solidFill>
            <a:schemeClr val="bg1"/>
          </a:solidFill>
          <a:ln>
            <a:solidFill>
              <a:srgbClr val="AA71D5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72000" rIns="36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Q1.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NoMarginText">
                <a:extLst>
                  <a:ext uri="{FF2B5EF4-FFF2-40B4-BE49-F238E27FC236}">
                    <a16:creationId xmlns:a16="http://schemas.microsoft.com/office/drawing/2014/main" id="{A7501A08-CFAB-4558-AB9E-87AAB9DD6D8F}"/>
                  </a:ext>
                </a:extLst>
              </p:cNvPr>
              <p:cNvSpPr txBox="1"/>
              <p:nvPr userDrawn="1"/>
            </p:nvSpPr>
            <p:spPr>
              <a:xfrm>
                <a:off x="319687" y="1302848"/>
                <a:ext cx="1165591" cy="536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600" dirty="0">
                  <a:latin typeface="Nexa Demo Light" panose="02000000000000000000" pitchFamily="50" charset="0"/>
                </a:endParaRPr>
              </a:p>
            </p:txBody>
          </p:sp>
        </mc:Choice>
        <mc:Fallback xmlns="">
          <p:sp>
            <p:nvSpPr>
              <p:cNvPr id="71" name="NoMarginText">
                <a:extLst>
                  <a:ext uri="{FF2B5EF4-FFF2-40B4-BE49-F238E27FC236}">
                    <a16:creationId xmlns:a16="http://schemas.microsoft.com/office/drawing/2014/main" id="{A7501A08-CFAB-4558-AB9E-87AAB9DD6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319687" y="1302848"/>
                <a:ext cx="1165591" cy="5361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HideAnswer">
            <a:extLst>
              <a:ext uri="{FF2B5EF4-FFF2-40B4-BE49-F238E27FC236}">
                <a16:creationId xmlns:a16="http://schemas.microsoft.com/office/drawing/2014/main" id="{65B196F9-406C-434F-A02C-46A7BF57D38C}"/>
              </a:ext>
            </a:extLst>
          </p:cNvPr>
          <p:cNvSpPr/>
          <p:nvPr userDrawn="1"/>
        </p:nvSpPr>
        <p:spPr>
          <a:xfrm rot="5400000">
            <a:off x="7429076" y="672373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rgbClr val="FF5353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 dirty="0">
                <a:solidFill>
                  <a:srgbClr val="FF5353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 dirty="0">
              <a:solidFill>
                <a:srgbClr val="FF5353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ShowAnswer">
            <a:extLst>
              <a:ext uri="{FF2B5EF4-FFF2-40B4-BE49-F238E27FC236}">
                <a16:creationId xmlns:a16="http://schemas.microsoft.com/office/drawing/2014/main" id="{6A557F04-73E6-4761-A3EA-F5E82FD28EE6}"/>
              </a:ext>
            </a:extLst>
          </p:cNvPr>
          <p:cNvSpPr/>
          <p:nvPr userDrawn="1"/>
        </p:nvSpPr>
        <p:spPr>
          <a:xfrm rot="5400000">
            <a:off x="7429076" y="672373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rgbClr val="82AFFF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 dirty="0">
                <a:solidFill>
                  <a:srgbClr val="82AFFF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 dirty="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6" grpId="0" animBg="1"/>
      <p:bldP spid="37" grpId="0" animBg="1"/>
      <p:bldP spid="37" grpId="1" animBg="1"/>
      <p:bldP spid="38" grpId="0" animBg="1"/>
      <p:bldP spid="38" grpId="1" animBg="1"/>
    </p:bldLst>
  </p:timing>
  <p:extLst>
    <p:ext uri="{DCECCB84-F9BA-43D5-87BE-67443E8EF086}">
      <p15:sldGuideLst xmlns:p15="http://schemas.microsoft.com/office/powerpoint/2012/main">
        <p15:guide id="1" orient="horz" pos="326" userDrawn="1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346" userDrawn="1">
          <p15:clr>
            <a:srgbClr val="A4A3A4"/>
          </p15:clr>
        </p15:guide>
        <p15:guide id="10" pos="2880">
          <p15:clr>
            <a:srgbClr val="A4A3A4"/>
          </p15:clr>
        </p15:guide>
        <p15:guide id="11" pos="1020" userDrawn="1">
          <p15:clr>
            <a:srgbClr val="A4A3A4"/>
          </p15:clr>
        </p15:guide>
        <p15:guide id="12" pos="474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17FC908-8227-41F0-BE22-33336806A1A1}"/>
              </a:ext>
            </a:extLst>
          </p:cNvPr>
          <p:cNvSpPr/>
          <p:nvPr userDrawn="1"/>
        </p:nvSpPr>
        <p:spPr>
          <a:xfrm>
            <a:off x="1123365" y="678355"/>
            <a:ext cx="2476909" cy="37971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FF5353"/>
                </a:solidFill>
                <a:latin typeface="Nexa Demo Light" panose="02000000000000000000" pitchFamily="50" charset="0"/>
              </a:rPr>
              <a:t>Reducing Mistakes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B04CE6-BC24-4D0B-92F0-AE2F274E2068}"/>
              </a:ext>
            </a:extLst>
          </p:cNvPr>
          <p:cNvCxnSpPr>
            <a:cxnSpLocks/>
          </p:cNvCxnSpPr>
          <p:nvPr userDrawn="1"/>
        </p:nvCxnSpPr>
        <p:spPr>
          <a:xfrm>
            <a:off x="1205872" y="1030147"/>
            <a:ext cx="2497311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8" name="Facepalm">
            <a:extLst>
              <a:ext uri="{FF2B5EF4-FFF2-40B4-BE49-F238E27FC236}">
                <a16:creationId xmlns:a16="http://schemas.microsoft.com/office/drawing/2014/main" id="{70F369B2-37CF-476C-A89F-977B8CC150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25" y="678355"/>
            <a:ext cx="654804" cy="534572"/>
          </a:xfrm>
          <a:prstGeom prst="rect">
            <a:avLst/>
          </a:prstGeom>
          <a:ln w="12700" cap="sq">
            <a:solidFill>
              <a:srgbClr val="FF535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79F4F6-3D01-4F4F-A524-D414A751DD97}"/>
              </a:ext>
            </a:extLst>
          </p:cNvPr>
          <p:cNvSpPr txBox="1"/>
          <p:nvPr userDrawn="1"/>
        </p:nvSpPr>
        <p:spPr>
          <a:xfrm>
            <a:off x="8297011" y="826021"/>
            <a:ext cx="341491" cy="3287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72000" rIns="36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1E.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F4C828-1D8A-4127-A1CC-48511F9B2229}"/>
              </a:ext>
            </a:extLst>
          </p:cNvPr>
          <p:cNvCxnSpPr>
            <a:cxnSpLocks/>
          </p:cNvCxnSpPr>
          <p:nvPr userDrawn="1"/>
        </p:nvCxnSpPr>
        <p:spPr>
          <a:xfrm flipV="1">
            <a:off x="4485838" y="4214679"/>
            <a:ext cx="419450" cy="564966"/>
          </a:xfrm>
          <a:prstGeom prst="line">
            <a:avLst/>
          </a:prstGeom>
          <a:ln w="28575"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E1CC3-CC3B-4AC0-8468-81236736C4FE}"/>
              </a:ext>
            </a:extLst>
          </p:cNvPr>
          <p:cNvSpPr/>
          <p:nvPr userDrawn="1"/>
        </p:nvSpPr>
        <p:spPr>
          <a:xfrm>
            <a:off x="1971252" y="4779644"/>
            <a:ext cx="6692303" cy="569929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exa Demo Light" panose="02000000000000000000" pitchFamily="50" charset="0"/>
              </a:rPr>
              <a:t>This has actually been verified scientifically in the real world!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D1FCF8-6408-408D-9F7E-7916E1A0937A}"/>
              </a:ext>
            </a:extLst>
          </p:cNvPr>
          <p:cNvSpPr txBox="1"/>
          <p:nvPr userDrawn="1"/>
        </p:nvSpPr>
        <p:spPr>
          <a:xfrm>
            <a:off x="8297813" y="1439621"/>
            <a:ext cx="349505" cy="32873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72000" rIns="36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1P.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5522F8-AE56-4EB5-9471-36A164028B27}"/>
              </a:ext>
            </a:extLst>
          </p:cNvPr>
          <p:cNvSpPr/>
          <p:nvPr userDrawn="1"/>
        </p:nvSpPr>
        <p:spPr>
          <a:xfrm>
            <a:off x="5898860" y="4258986"/>
            <a:ext cx="2129552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 dirty="0">
                <a:solidFill>
                  <a:schemeClr val="accent4"/>
                </a:solidFill>
                <a:latin typeface="Nexa Demo Light" panose="02000000000000000000" pitchFamily="50" charset="0"/>
                <a:sym typeface="Symbol" panose="05050102010706020507" pitchFamily="18" charset="2"/>
              </a:rPr>
              <a:t> </a:t>
            </a:r>
            <a:r>
              <a:rPr lang="en-US" sz="1600" b="1" cap="small" dirty="0">
                <a:solidFill>
                  <a:schemeClr val="accent4"/>
                </a:solidFill>
                <a:latin typeface="Nexa Demo Light" panose="02000000000000000000" pitchFamily="50" charset="0"/>
              </a:rPr>
              <a:t>Click for Hint</a:t>
            </a:r>
            <a:endParaRPr lang="en-US" sz="1600" cap="small" dirty="0">
              <a:solidFill>
                <a:schemeClr val="accent4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6AE897-495D-4BE9-B523-C8FAD262EE55}"/>
              </a:ext>
            </a:extLst>
          </p:cNvPr>
          <p:cNvCxnSpPr>
            <a:cxnSpLocks/>
          </p:cNvCxnSpPr>
          <p:nvPr userDrawn="1"/>
        </p:nvCxnSpPr>
        <p:spPr>
          <a:xfrm>
            <a:off x="5949556" y="4666449"/>
            <a:ext cx="2426873" cy="0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A19080-9331-47CB-B129-1F576CC1394C}"/>
              </a:ext>
            </a:extLst>
          </p:cNvPr>
          <p:cNvGrpSpPr/>
          <p:nvPr userDrawn="1"/>
        </p:nvGrpSpPr>
        <p:grpSpPr>
          <a:xfrm>
            <a:off x="8000511" y="3774217"/>
            <a:ext cx="413995" cy="376653"/>
            <a:chOff x="1292491" y="3432037"/>
            <a:chExt cx="270876" cy="24644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396466-1297-4E00-97B2-FB3CE01C992A}"/>
                </a:ext>
              </a:extLst>
            </p:cNvPr>
            <p:cNvSpPr/>
            <p:nvPr/>
          </p:nvSpPr>
          <p:spPr>
            <a:xfrm>
              <a:off x="1292491" y="3432037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CAF50C5-9E93-4478-AB0B-B00417985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2519" y="3453724"/>
              <a:ext cx="190819" cy="209435"/>
            </a:xfrm>
            <a:prstGeom prst="rect">
              <a:avLst/>
            </a:prstGeom>
          </p:spPr>
        </p:pic>
      </p:grpSp>
      <p:grpSp>
        <p:nvGrpSpPr>
          <p:cNvPr id="46" name="Tip">
            <a:extLst>
              <a:ext uri="{FF2B5EF4-FFF2-40B4-BE49-F238E27FC236}">
                <a16:creationId xmlns:a16="http://schemas.microsoft.com/office/drawing/2014/main" id="{748F9FCC-4354-4054-A84B-AEDBCB0C461A}"/>
              </a:ext>
            </a:extLst>
          </p:cNvPr>
          <p:cNvGrpSpPr/>
          <p:nvPr userDrawn="1"/>
        </p:nvGrpSpPr>
        <p:grpSpPr>
          <a:xfrm>
            <a:off x="5578344" y="4409625"/>
            <a:ext cx="279914" cy="254666"/>
            <a:chOff x="885572" y="1243334"/>
            <a:chExt cx="270876" cy="24644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D1C0506-42F4-4BE8-B8CB-25EC58155243}"/>
                </a:ext>
              </a:extLst>
            </p:cNvPr>
            <p:cNvSpPr/>
            <p:nvPr/>
          </p:nvSpPr>
          <p:spPr>
            <a:xfrm>
              <a:off x="885572" y="1243334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48" name="Picture 2" descr="Light Bulb Clip Art">
              <a:extLst>
                <a:ext uri="{FF2B5EF4-FFF2-40B4-BE49-F238E27FC236}">
                  <a16:creationId xmlns:a16="http://schemas.microsoft.com/office/drawing/2014/main" id="{6E2A988D-A639-4527-9C86-4617F0E9D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63" y="1264394"/>
              <a:ext cx="203883" cy="20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0D57C52-CA2B-4A2E-BA74-161B8882EF8F}"/>
              </a:ext>
            </a:extLst>
          </p:cNvPr>
          <p:cNvGrpSpPr/>
          <p:nvPr userDrawn="1"/>
        </p:nvGrpSpPr>
        <p:grpSpPr>
          <a:xfrm>
            <a:off x="8866577" y="1901648"/>
            <a:ext cx="277423" cy="2877996"/>
            <a:chOff x="4423337" y="1003525"/>
            <a:chExt cx="277423" cy="501801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618C38D-0F6C-4DC3-819D-79FF94BD9925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EDED45-341A-4ABD-AE88-B68D5F0F4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hlinkClick r:id="" action="ppaction://noaction"/>
            <a:extLst>
              <a:ext uri="{FF2B5EF4-FFF2-40B4-BE49-F238E27FC236}">
                <a16:creationId xmlns:a16="http://schemas.microsoft.com/office/drawing/2014/main" id="{BFD5CE21-DC63-49FB-AA9D-744388BDDFA8}"/>
              </a:ext>
            </a:extLst>
          </p:cNvPr>
          <p:cNvSpPr/>
          <p:nvPr userDrawn="1"/>
        </p:nvSpPr>
        <p:spPr>
          <a:xfrm>
            <a:off x="971298" y="1861852"/>
            <a:ext cx="972766" cy="412138"/>
          </a:xfrm>
          <a:prstGeom prst="rect">
            <a:avLst/>
          </a:prstGeom>
          <a:solidFill>
            <a:srgbClr val="D3B5E9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Nexa Demo Light" panose="02000000000000000000" pitchFamily="50" charset="0"/>
              </a:rPr>
              <a:t>Q1-2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F26A04-E39B-4C38-B59A-F9E8E41EBB30}"/>
              </a:ext>
            </a:extLst>
          </p:cNvPr>
          <p:cNvSpPr/>
          <p:nvPr userDrawn="1"/>
        </p:nvSpPr>
        <p:spPr>
          <a:xfrm>
            <a:off x="744817" y="2748749"/>
            <a:ext cx="1365115" cy="372904"/>
          </a:xfrm>
          <a:prstGeom prst="rect">
            <a:avLst/>
          </a:prstGeom>
          <a:solidFill>
            <a:schemeClr val="bg1"/>
          </a:solidFill>
          <a:ln w="19050">
            <a:solidFill>
              <a:srgbClr val="AA7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rgbClr val="7030A0"/>
                </a:solidFill>
                <a:latin typeface="Nexa Demo Light" panose="02000000000000000000" pitchFamily="50" charset="0"/>
              </a:rPr>
              <a:t>✓/✗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0268DC8-0F54-4762-B13C-35AFA75C8A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6667" l="2381" r="95238">
                        <a14:foregroundMark x1="26667" y1="92500" x2="26667" y2="92500"/>
                        <a14:foregroundMark x1="25714" y1="97083" x2="25714" y2="97083"/>
                        <a14:foregroundMark x1="8095" y1="70417" x2="8095" y2="70417"/>
                        <a14:foregroundMark x1="2381" y1="70833" x2="2381" y2="70833"/>
                        <a14:foregroundMark x1="89048" y1="7917" x2="89048" y2="7917"/>
                        <a14:foregroundMark x1="95238" y1="3333" x2="95238" y2="3333"/>
                        <a14:backgroundMark x1="95238" y1="2083" x2="95238" y2="2083"/>
                        <a14:backgroundMark x1="94286" y1="3333" x2="94286" y2="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7900" y="3567598"/>
            <a:ext cx="214808" cy="245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199FF3-EFBC-4AEC-B18B-5AB1027229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4334" y="4090191"/>
            <a:ext cx="327547" cy="327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Rectangle 59">
            <a:hlinkClick r:id="" action="ppaction://noaction"/>
            <a:extLst>
              <a:ext uri="{FF2B5EF4-FFF2-40B4-BE49-F238E27FC236}">
                <a16:creationId xmlns:a16="http://schemas.microsoft.com/office/drawing/2014/main" id="{2D0809D1-B237-49F9-A537-B20F21ED75EB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B99DA2-D396-4654-9DB8-7B0715C5EA90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FF535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Right Triangle 5">
            <a:extLst>
              <a:ext uri="{FF2B5EF4-FFF2-40B4-BE49-F238E27FC236}">
                <a16:creationId xmlns:a16="http://schemas.microsoft.com/office/drawing/2014/main" id="{0CDE5244-3A38-448B-9632-68CE8D2A70A6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5353"/>
          </a:solidFill>
          <a:ln w="19050">
            <a:solidFill>
              <a:srgbClr val="FF53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29E382E-AD1F-493E-9D6C-FCC3F0343A73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6508FB-C5AF-46C7-8148-4989925FADBB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5353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F5353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CBFA89C8-2256-4351-841C-EEB993759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5353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pic>
        <p:nvPicPr>
          <p:cNvPr id="66" name="Picture 65">
            <a:hlinkClick r:id="" action="ppaction://noaction"/>
            <a:extLst>
              <a:ext uri="{FF2B5EF4-FFF2-40B4-BE49-F238E27FC236}">
                <a16:creationId xmlns:a16="http://schemas.microsoft.com/office/drawing/2014/main" id="{73021915-D68B-48A4-8B93-C246E916B26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2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6" grpId="0" animBg="1"/>
    </p:bldLst>
  </p:timing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6A65561D-676D-4D20-BC5E-AB0CBBA8FF4A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8" name="Rectangl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194086-CD0C-418A-9296-51FC5B43510D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2C1C83-81ED-45B6-A0D9-67DE67617B8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ight Triangle 5">
            <a:extLst>
              <a:ext uri="{FF2B5EF4-FFF2-40B4-BE49-F238E27FC236}">
                <a16:creationId xmlns:a16="http://schemas.microsoft.com/office/drawing/2014/main" id="{8B6728DE-9C0D-42B2-A337-7B04BE842FA2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C020FF-4084-4043-8A6F-4FCF3ACC3D8A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6FBEF8-9A06-4EBB-9F22-DC825845DA39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chemeClr val="accent1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chemeClr val="accent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02F56C8-B497-46BF-A230-D16C712C4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chemeClr val="accent1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Template Page Blue Things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B6CD9F-3EC2-4F24-B2F0-B3F22D6F1886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57E7F8-D335-4BFF-A079-91F0E13A5A8D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chemeClr val="accent1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6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7F286AC-35EC-46AE-896F-1ED28B8CC8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A2192A-CB21-418C-A01E-9ACE1C9CC7DE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18" name="Rectangle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D28440C-98EA-4C2A-A72F-D469DADFD613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sp>
          <p:nvSpPr>
            <p:cNvPr id="19" name="Oval 1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6F3709-0D9D-48A7-88EA-88FBC7ACCCC7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chemeClr val="accent1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0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AFD356B-0779-48C5-A3DB-F5656B84F3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16343D34-FA99-4097-B577-8BBFA6BCDA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NoMarginText">
            <a:extLst>
              <a:ext uri="{FF2B5EF4-FFF2-40B4-BE49-F238E27FC236}">
                <a16:creationId xmlns:a16="http://schemas.microsoft.com/office/drawing/2014/main" id="{845775C8-6680-4785-BA99-26F64E632612}"/>
              </a:ext>
            </a:extLst>
          </p:cNvPr>
          <p:cNvSpPr txBox="1"/>
          <p:nvPr userDrawn="1"/>
        </p:nvSpPr>
        <p:spPr>
          <a:xfrm>
            <a:off x="1633756" y="1300286"/>
            <a:ext cx="58909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Nexa Demo Light" panose="02000000000000000000" pitchFamily="50" charset="0"/>
              </a:rPr>
              <a:t>No Margin Textbox</a:t>
            </a:r>
          </a:p>
        </p:txBody>
      </p:sp>
      <p:pic>
        <p:nvPicPr>
          <p:cNvPr id="23" name="Bullet">
            <a:extLst>
              <a:ext uri="{FF2B5EF4-FFF2-40B4-BE49-F238E27FC236}">
                <a16:creationId xmlns:a16="http://schemas.microsoft.com/office/drawing/2014/main" id="{E3F5BDD7-6F95-498D-A78E-00512636C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" r="-65504"/>
          <a:stretch/>
        </p:blipFill>
        <p:spPr>
          <a:xfrm>
            <a:off x="1274689" y="1275761"/>
            <a:ext cx="344561" cy="272247"/>
          </a:xfrm>
          <a:prstGeom prst="rect">
            <a:avLst/>
          </a:prstGeom>
        </p:spPr>
      </p:pic>
      <p:sp>
        <p:nvSpPr>
          <p:cNvPr id="24" name="0.5MarginTextbox">
            <a:extLst>
              <a:ext uri="{FF2B5EF4-FFF2-40B4-BE49-F238E27FC236}">
                <a16:creationId xmlns:a16="http://schemas.microsoft.com/office/drawing/2014/main" id="{2197B49F-6D93-458D-B087-BD532BA5C7CF}"/>
              </a:ext>
            </a:extLst>
          </p:cNvPr>
          <p:cNvSpPr txBox="1"/>
          <p:nvPr userDrawn="1"/>
        </p:nvSpPr>
        <p:spPr>
          <a:xfrm>
            <a:off x="1619250" y="1987332"/>
            <a:ext cx="5905500" cy="246221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r>
              <a:rPr lang="en-GB" sz="1600" dirty="0">
                <a:latin typeface="Nexa Demo Light" panose="02000000000000000000" pitchFamily="50" charset="0"/>
              </a:rPr>
              <a:t>Indented margin textbox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8ED1A1-7C04-4AE2-B314-200C64CA9D3B}"/>
              </a:ext>
            </a:extLst>
          </p:cNvPr>
          <p:cNvSpPr/>
          <p:nvPr userDrawn="1"/>
        </p:nvSpPr>
        <p:spPr>
          <a:xfrm>
            <a:off x="2251004" y="2774091"/>
            <a:ext cx="2931599" cy="6012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exa Demo Light" panose="02000000000000000000" pitchFamily="50" charset="0"/>
              </a:rPr>
              <a:t>Blue Textbox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BA34DA-78BB-4A2C-98BF-23B81FA8EA48}"/>
              </a:ext>
            </a:extLst>
          </p:cNvPr>
          <p:cNvCxnSpPr>
            <a:cxnSpLocks/>
            <a:stCxn id="25" idx="3"/>
          </p:cNvCxnSpPr>
          <p:nvPr userDrawn="1"/>
        </p:nvCxnSpPr>
        <p:spPr>
          <a:xfrm>
            <a:off x="5182603" y="3074701"/>
            <a:ext cx="498475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0ED1F5-5414-49F4-8F00-DE9313261A71}"/>
              </a:ext>
            </a:extLst>
          </p:cNvPr>
          <p:cNvGrpSpPr/>
          <p:nvPr userDrawn="1"/>
        </p:nvGrpSpPr>
        <p:grpSpPr>
          <a:xfrm>
            <a:off x="1495044" y="1897695"/>
            <a:ext cx="277423" cy="3167505"/>
            <a:chOff x="4423337" y="1003525"/>
            <a:chExt cx="277423" cy="50180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542B66-C4A0-4BEF-811E-8386504DAA0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FCE036-616F-436D-BAB8-AA377873E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0206DA-2789-437B-9E4E-BA7A9F14A62C}"/>
              </a:ext>
            </a:extLst>
          </p:cNvPr>
          <p:cNvGrpSpPr/>
          <p:nvPr userDrawn="1"/>
        </p:nvGrpSpPr>
        <p:grpSpPr>
          <a:xfrm>
            <a:off x="7395953" y="2184268"/>
            <a:ext cx="277423" cy="3167505"/>
            <a:chOff x="4423337" y="1003525"/>
            <a:chExt cx="277423" cy="50180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6B118A-AFB8-455B-816D-C567C138BC3D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EC6DDB-0A02-4BB2-965B-B88AEDB60A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F70F5E4-7B57-420C-8164-500E0AD1EC9C}"/>
              </a:ext>
            </a:extLst>
          </p:cNvPr>
          <p:cNvSpPr/>
          <p:nvPr userDrawn="1"/>
        </p:nvSpPr>
        <p:spPr>
          <a:xfrm>
            <a:off x="142875" y="635433"/>
            <a:ext cx="4543425" cy="48474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cap="small" dirty="0">
                <a:solidFill>
                  <a:schemeClr val="accent1"/>
                </a:solidFill>
                <a:latin typeface="Nexa Demo Light" panose="02000000000000000000" pitchFamily="50" charset="0"/>
              </a:rPr>
              <a:t>Subheading</a:t>
            </a:r>
            <a:endParaRPr lang="en-US" sz="1600" cap="small" dirty="0">
              <a:solidFill>
                <a:schemeClr val="accent1"/>
              </a:solidFill>
              <a:latin typeface="Nexa Demo Light" panose="02000000000000000000" pitchFamily="50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F3B897-9D08-43F6-9FC2-FFB5C22CCDEC}"/>
              </a:ext>
            </a:extLst>
          </p:cNvPr>
          <p:cNvCxnSpPr>
            <a:cxnSpLocks/>
          </p:cNvCxnSpPr>
          <p:nvPr userDrawn="1"/>
        </p:nvCxnSpPr>
        <p:spPr>
          <a:xfrm>
            <a:off x="142875" y="1015431"/>
            <a:ext cx="5899352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A8ED1A1-7C04-4AE2-B314-200C64CA9D3B}"/>
              </a:ext>
            </a:extLst>
          </p:cNvPr>
          <p:cNvSpPr/>
          <p:nvPr userDrawn="1"/>
        </p:nvSpPr>
        <p:spPr>
          <a:xfrm>
            <a:off x="2251004" y="3685279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Nexa Demo Light" panose="02000000000000000000" pitchFamily="50" charset="0"/>
              </a:rPr>
              <a:t>Blue Textbox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BA34DA-78BB-4A2C-98BF-23B81FA8EA48}"/>
              </a:ext>
            </a:extLst>
          </p:cNvPr>
          <p:cNvCxnSpPr>
            <a:cxnSpLocks/>
            <a:stCxn id="37" idx="3"/>
          </p:cNvCxnSpPr>
          <p:nvPr userDrawn="1"/>
        </p:nvCxnSpPr>
        <p:spPr>
          <a:xfrm>
            <a:off x="5182603" y="3985889"/>
            <a:ext cx="498475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  <p15:guide id="13" orient="horz" pos="870" userDrawn="1">
          <p15:clr>
            <a:srgbClr val="A4A3A4"/>
          </p15:clr>
        </p15:guide>
        <p15:guide id="14" orient="horz" pos="3002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E1F5C13-A7B4-4A99-914F-306AFB1747E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908DBE-23EA-44F1-A1C4-E2C47A5A13A9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B235A-67AC-42C2-B523-DD0CB6AEEE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7E154768-90B4-4233-BCD9-2C85B936820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F4003-42EF-4A5A-9876-4FF3D19E62BF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6CBCC-B088-4DC1-B1CC-3DF23804894A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82AF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82AF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0B08A83-31FC-4007-9DF1-3C37183AF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82AF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BD49-C503-43EC-B3B1-F70AF50AD432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281786-ABE6-4812-8C9C-F2DB8D15A9E6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8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35854B-B1DE-4CDA-B24D-9820E7E504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54420E-F823-4CEE-9B15-224062435C04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0" name="Rectangl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830534A-DC85-420A-B748-8C8069C0E524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sp>
          <p:nvSpPr>
            <p:cNvPr id="21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455727B-11BF-4D29-8E84-66D56BD14E15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A865F4-5C05-48AD-88DC-125DAB2A7D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424BF6-4B8E-4AB6-B554-7B8ADBA41A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4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 userDrawn="1">
          <p15:clr>
            <a:srgbClr val="A4A3A4"/>
          </p15:clr>
        </p15:guide>
        <p15:guide id="3" pos="1882" userDrawn="1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 userDrawn="1">
          <p15:clr>
            <a:srgbClr val="F26B43"/>
          </p15:clr>
        </p15:guide>
        <p15:guide id="11" pos="998" userDrawn="1">
          <p15:clr>
            <a:srgbClr val="A4A3A4"/>
          </p15:clr>
        </p15:guide>
        <p15:guide id="12" pos="4762" userDrawn="1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E1F5C13-A7B4-4A99-914F-306AFB1747E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908DBE-23EA-44F1-A1C4-E2C47A5A13A9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B235A-67AC-42C2-B523-DD0CB6AEEE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25400">
            <a:solidFill>
              <a:srgbClr val="82AFF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7E154768-90B4-4233-BCD9-2C85B936820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F4003-42EF-4A5A-9876-4FF3D19E62BF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6CBCC-B088-4DC1-B1CC-3DF23804894A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82AF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82AF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0B08A83-31FC-4007-9DF1-3C37183AF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82AF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BD49-C503-43EC-B3B1-F70AF50AD432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281786-ABE6-4812-8C9C-F2DB8D15A9E6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8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35854B-B1DE-4CDA-B24D-9820E7E504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54420E-F823-4CEE-9B15-224062435C04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0" name="Rectangl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830534A-DC85-420A-B748-8C8069C0E524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sp>
          <p:nvSpPr>
            <p:cNvPr id="21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455727B-11BF-4D29-8E84-66D56BD14E15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A865F4-5C05-48AD-88DC-125DAB2A7D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424BF6-4B8E-4AB6-B554-7B8ADBA41A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1F9A98-89B9-41FD-B18E-CA6D005C110B}"/>
              </a:ext>
            </a:extLst>
          </p:cNvPr>
          <p:cNvCxnSpPr>
            <a:cxnSpLocks/>
            <a:stCxn id="29" idx="3"/>
          </p:cNvCxnSpPr>
          <p:nvPr userDrawn="1"/>
        </p:nvCxnSpPr>
        <p:spPr>
          <a:xfrm>
            <a:off x="8112942" y="3601465"/>
            <a:ext cx="498475" cy="0"/>
          </a:xfrm>
          <a:prstGeom prst="line">
            <a:avLst/>
          </a:prstGeom>
          <a:ln w="28575">
            <a:solidFill>
              <a:srgbClr val="FFCD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69A64C-A5D7-4955-86EC-32864EFFA159}"/>
              </a:ext>
            </a:extLst>
          </p:cNvPr>
          <p:cNvSpPr txBox="1"/>
          <p:nvPr userDrawn="1"/>
        </p:nvSpPr>
        <p:spPr>
          <a:xfrm>
            <a:off x="1025966" y="566289"/>
            <a:ext cx="410419" cy="337100"/>
          </a:xfrm>
          <a:prstGeom prst="rect">
            <a:avLst/>
          </a:prstGeom>
          <a:solidFill>
            <a:schemeClr val="bg1"/>
          </a:solidFill>
          <a:ln w="1270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2E.</a:t>
            </a:r>
          </a:p>
        </p:txBody>
      </p:sp>
      <p:sp>
        <p:nvSpPr>
          <p:cNvPr id="26" name="NoMarginText">
            <a:extLst>
              <a:ext uri="{FF2B5EF4-FFF2-40B4-BE49-F238E27FC236}">
                <a16:creationId xmlns:a16="http://schemas.microsoft.com/office/drawing/2014/main" id="{CB05CD39-B6C8-46CD-91F1-8A5F9F375722}"/>
              </a:ext>
            </a:extLst>
          </p:cNvPr>
          <p:cNvSpPr txBox="1"/>
          <p:nvPr userDrawn="1"/>
        </p:nvSpPr>
        <p:spPr>
          <a:xfrm>
            <a:off x="1633756" y="566289"/>
            <a:ext cx="5890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Nexa Demo Light" panose="02000000000000000000" pitchFamily="50" charset="0"/>
              </a:rPr>
              <a:t>This is the text for a full page question. It should wrap at this point for easy reading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79E1E5-71B5-4744-AAF4-288B38C6759D}"/>
              </a:ext>
            </a:extLst>
          </p:cNvPr>
          <p:cNvSpPr txBox="1"/>
          <p:nvPr userDrawn="1"/>
        </p:nvSpPr>
        <p:spPr>
          <a:xfrm>
            <a:off x="393855" y="1251980"/>
            <a:ext cx="2773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>
                <a:solidFill>
                  <a:srgbClr val="82AFFF"/>
                </a:solidFill>
                <a:latin typeface="Segoe Print" panose="02000600000000000000" pitchFamily="2" charset="0"/>
              </a:rPr>
              <a:t>(a)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CF723C5-341D-4000-B180-C03F1B070EE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3009504"/>
              </p:ext>
            </p:extLst>
          </p:nvPr>
        </p:nvGraphicFramePr>
        <p:xfrm>
          <a:off x="724897" y="1251980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3213000" imgH="279360" progId="Equation.DSMT4">
                  <p:embed/>
                </p:oleObj>
              </mc:Choice>
              <mc:Fallback>
                <p:oleObj name="Equation" r:id="rId6" imgW="3213000" imgH="279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CF723C5-341D-4000-B180-C03F1B070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897" y="1251980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1E9F218A-2FEB-40EA-AF28-5B337089AEAF}"/>
              </a:ext>
            </a:extLst>
          </p:cNvPr>
          <p:cNvSpPr/>
          <p:nvPr userDrawn="1"/>
        </p:nvSpPr>
        <p:spPr>
          <a:xfrm>
            <a:off x="5181343" y="3300855"/>
            <a:ext cx="2931599" cy="601220"/>
          </a:xfrm>
          <a:prstGeom prst="rect">
            <a:avLst/>
          </a:prstGeom>
          <a:solidFill>
            <a:srgbClr val="FFCDFF"/>
          </a:solidFill>
          <a:ln w="28575">
            <a:solidFill>
              <a:srgbClr val="FFCD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xa Demo Light" panose="02000000000000000000" pitchFamily="50" charset="0"/>
              </a:rPr>
              <a:t>Pink Textbox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17694D7-564C-4B5C-83EF-0E9F821509D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38804869"/>
              </p:ext>
            </p:extLst>
          </p:nvPr>
        </p:nvGraphicFramePr>
        <p:xfrm>
          <a:off x="896943" y="2063733"/>
          <a:ext cx="2374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2374560" imgH="1015920" progId="Equation.DSMT4">
                  <p:embed/>
                </p:oleObj>
              </mc:Choice>
              <mc:Fallback>
                <p:oleObj name="Equation" r:id="rId8" imgW="2374560" imgH="10159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17694D7-564C-4B5C-83EF-0E9F82150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6943" y="2063733"/>
                        <a:ext cx="23749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AC181BA-2E5C-46DE-8CF9-E584E714EBB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88596935"/>
              </p:ext>
            </p:extLst>
          </p:nvPr>
        </p:nvGraphicFramePr>
        <p:xfrm>
          <a:off x="207086" y="1644249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0" imgW="3213000" imgH="279360" progId="Equation.DSMT4">
                  <p:embed/>
                </p:oleObj>
              </mc:Choice>
              <mc:Fallback>
                <p:oleObj name="Equation" r:id="rId10" imgW="3213000" imgH="2793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FAC181BA-2E5C-46DE-8CF9-E584E714EB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7086" y="1644249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A3346E4-4746-4F04-BBD8-54F3D7B2BD48}"/>
              </a:ext>
            </a:extLst>
          </p:cNvPr>
          <p:cNvSpPr txBox="1"/>
          <p:nvPr userDrawn="1"/>
        </p:nvSpPr>
        <p:spPr>
          <a:xfrm>
            <a:off x="196827" y="3355243"/>
            <a:ext cx="41957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82AFFF"/>
                </a:solidFill>
                <a:latin typeface="Segoe Print" panose="02000600000000000000" pitchFamily="2" charset="0"/>
              </a:rPr>
              <a:t>Text spanning half an example box goes in here.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434BE7-1D67-4D73-B0E8-CC9D9FA7FFC8}"/>
              </a:ext>
            </a:extLst>
          </p:cNvPr>
          <p:cNvCxnSpPr>
            <a:cxnSpLocks/>
            <a:stCxn id="39" idx="4"/>
            <a:endCxn id="40" idx="0"/>
          </p:cNvCxnSpPr>
          <p:nvPr userDrawn="1"/>
        </p:nvCxnSpPr>
        <p:spPr>
          <a:xfrm>
            <a:off x="174626" y="760421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5763C09-9318-4D7E-8495-A1ADB9341876}"/>
              </a:ext>
            </a:extLst>
          </p:cNvPr>
          <p:cNvSpPr/>
          <p:nvPr userDrawn="1"/>
        </p:nvSpPr>
        <p:spPr>
          <a:xfrm>
            <a:off x="71203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350E7E1-AF9E-465C-9783-9E00A5331A0F}"/>
              </a:ext>
            </a:extLst>
          </p:cNvPr>
          <p:cNvSpPr/>
          <p:nvPr userDrawn="1"/>
        </p:nvSpPr>
        <p:spPr>
          <a:xfrm>
            <a:off x="71203" y="1174279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C1024E3-A64C-4DE2-9480-0A5E827077DB}"/>
              </a:ext>
            </a:extLst>
          </p:cNvPr>
          <p:cNvSpPr/>
          <p:nvPr userDrawn="1"/>
        </p:nvSpPr>
        <p:spPr>
          <a:xfrm>
            <a:off x="71203" y="863927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516B98-EEF7-4C85-88A2-B9F121A6D97C}"/>
              </a:ext>
            </a:extLst>
          </p:cNvPr>
          <p:cNvCxnSpPr>
            <a:cxnSpLocks/>
            <a:stCxn id="43" idx="3"/>
          </p:cNvCxnSpPr>
          <p:nvPr userDrawn="1"/>
        </p:nvCxnSpPr>
        <p:spPr>
          <a:xfrm>
            <a:off x="8112942" y="4401005"/>
            <a:ext cx="498475" cy="0"/>
          </a:xfrm>
          <a:prstGeom prst="line">
            <a:avLst/>
          </a:prstGeom>
          <a:ln w="28575">
            <a:solidFill>
              <a:srgbClr val="FFCD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AED8B46-5140-44C4-A528-C8D3E308D828}"/>
              </a:ext>
            </a:extLst>
          </p:cNvPr>
          <p:cNvSpPr/>
          <p:nvPr userDrawn="1"/>
        </p:nvSpPr>
        <p:spPr>
          <a:xfrm>
            <a:off x="5181343" y="4100395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D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FFCDFF"/>
                </a:solidFill>
                <a:latin typeface="Nexa Demo Light" panose="02000000000000000000" pitchFamily="50" charset="0"/>
              </a:rPr>
              <a:t>Pink Textbox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939F0C2-C96C-4A03-BE66-0CE0D943B90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1673458"/>
              </p:ext>
            </p:extLst>
          </p:nvPr>
        </p:nvGraphicFramePr>
        <p:xfrm>
          <a:off x="5063087" y="903389"/>
          <a:ext cx="100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2" imgW="1002960" imgH="622080" progId="Equation.DSMT4">
                  <p:embed/>
                </p:oleObj>
              </mc:Choice>
              <mc:Fallback>
                <p:oleObj name="Equation" r:id="rId12" imgW="1002960" imgH="6220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939F0C2-C96C-4A03-BE66-0CE0D943B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63087" y="903389"/>
                        <a:ext cx="1003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870111B3-8075-4FD9-B3CE-F71E290421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3" y="3934280"/>
            <a:ext cx="428625" cy="476250"/>
          </a:xfrm>
          <a:prstGeom prst="rect">
            <a:avLst/>
          </a:prstGeom>
        </p:spPr>
      </p:pic>
      <p:sp>
        <p:nvSpPr>
          <p:cNvPr id="46" name="HideAnswer">
            <a:extLst>
              <a:ext uri="{FF2B5EF4-FFF2-40B4-BE49-F238E27FC236}">
                <a16:creationId xmlns:a16="http://schemas.microsoft.com/office/drawing/2014/main" id="{52A970E2-11C6-414E-99F8-7BDABBF96016}"/>
              </a:ext>
            </a:extLst>
          </p:cNvPr>
          <p:cNvSpPr/>
          <p:nvPr userDrawn="1"/>
        </p:nvSpPr>
        <p:spPr>
          <a:xfrm rot="5400000">
            <a:off x="8063224" y="2042356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rgbClr val="FF5353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 dirty="0">
                <a:solidFill>
                  <a:srgbClr val="FF5353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 dirty="0">
              <a:solidFill>
                <a:srgbClr val="FF5353"/>
              </a:solidFill>
              <a:latin typeface="Segoe Print" panose="02000600000000000000" pitchFamily="2" charset="0"/>
            </a:endParaRPr>
          </a:p>
        </p:txBody>
      </p:sp>
      <p:sp>
        <p:nvSpPr>
          <p:cNvPr id="47" name="ShowAnswer">
            <a:extLst>
              <a:ext uri="{FF2B5EF4-FFF2-40B4-BE49-F238E27FC236}">
                <a16:creationId xmlns:a16="http://schemas.microsoft.com/office/drawing/2014/main" id="{DF8D4505-17B4-41A4-8D39-50C0E96D89C8}"/>
              </a:ext>
            </a:extLst>
          </p:cNvPr>
          <p:cNvSpPr/>
          <p:nvPr userDrawn="1"/>
        </p:nvSpPr>
        <p:spPr>
          <a:xfrm rot="5400000">
            <a:off x="8063224" y="2042356"/>
            <a:ext cx="367665" cy="410419"/>
          </a:xfrm>
          <a:prstGeom prst="hexagon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 dirty="0">
                <a:solidFill>
                  <a:srgbClr val="82AFFF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 dirty="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sp>
        <p:nvSpPr>
          <p:cNvPr id="48" name="HideAnswer">
            <a:extLst>
              <a:ext uri="{FF2B5EF4-FFF2-40B4-BE49-F238E27FC236}">
                <a16:creationId xmlns:a16="http://schemas.microsoft.com/office/drawing/2014/main" id="{164A516C-165A-49E5-B54A-54A50ADA5F41}"/>
              </a:ext>
            </a:extLst>
          </p:cNvPr>
          <p:cNvSpPr/>
          <p:nvPr userDrawn="1"/>
        </p:nvSpPr>
        <p:spPr>
          <a:xfrm rot="5400000">
            <a:off x="8268434" y="2092158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rgbClr val="FF5353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 dirty="0">
                <a:solidFill>
                  <a:srgbClr val="FF5353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 dirty="0">
              <a:solidFill>
                <a:srgbClr val="FF5353"/>
              </a:solidFill>
              <a:latin typeface="Segoe Print" panose="02000600000000000000" pitchFamily="2" charset="0"/>
            </a:endParaRPr>
          </a:p>
        </p:txBody>
      </p:sp>
      <p:sp>
        <p:nvSpPr>
          <p:cNvPr id="49" name="ShowAnswer">
            <a:extLst>
              <a:ext uri="{FF2B5EF4-FFF2-40B4-BE49-F238E27FC236}">
                <a16:creationId xmlns:a16="http://schemas.microsoft.com/office/drawing/2014/main" id="{3E52C40C-94BC-43A9-912D-21F1E9B2C677}"/>
              </a:ext>
            </a:extLst>
          </p:cNvPr>
          <p:cNvSpPr/>
          <p:nvPr userDrawn="1"/>
        </p:nvSpPr>
        <p:spPr>
          <a:xfrm rot="5400000">
            <a:off x="8268434" y="2092158"/>
            <a:ext cx="367665" cy="410419"/>
          </a:xfrm>
          <a:prstGeom prst="hexagon">
            <a:avLst/>
          </a:prstGeom>
          <a:solidFill>
            <a:schemeClr val="bg1"/>
          </a:solidFill>
          <a:ln w="19050">
            <a:solidFill>
              <a:srgbClr val="FFCDFF"/>
            </a:solidFill>
          </a:ln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 dirty="0">
                <a:solidFill>
                  <a:srgbClr val="FFCDFF"/>
                </a:solidFill>
                <a:effectLst/>
              </a:rPr>
              <a:t>🗸</a:t>
            </a:r>
            <a:endParaRPr lang="en-GB" sz="2000" dirty="0">
              <a:solidFill>
                <a:srgbClr val="FFCD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98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5329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E1F5C13-A7B4-4A99-914F-306AFB1747E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sp>
        <p:nvSpPr>
          <p:cNvPr id="10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908DBE-23EA-44F1-A1C4-E2C47A5A13A9}"/>
              </a:ext>
            </a:extLst>
          </p:cNvPr>
          <p:cNvSpPr/>
          <p:nvPr userDrawn="1"/>
        </p:nvSpPr>
        <p:spPr>
          <a:xfrm>
            <a:off x="8133672" y="5176698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B235A-67AC-42C2-B523-DD0CB6AEEE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25400">
            <a:solidFill>
              <a:srgbClr val="FFCDF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7E154768-90B4-4233-BCD9-2C85B936820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CDFF"/>
          </a:solidFill>
          <a:ln w="19050">
            <a:solidFill>
              <a:srgbClr val="FFC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F4003-42EF-4A5A-9876-4FF3D19E62BF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6CBCC-B088-4DC1-B1CC-3DF23804894A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CD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FCD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0B08A83-31FC-4007-9DF1-3C37183AF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CD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BD49-C503-43EC-B3B1-F70AF50AD432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281786-ABE6-4812-8C9C-F2DB8D15A9E6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FFCD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8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35854B-B1DE-4CDA-B24D-9820E7E504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54420E-F823-4CEE-9B15-224062435C04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0" name="Rectangl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830534A-DC85-420A-B748-8C8069C0E524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 dirty="0">
                <a:latin typeface="+mj-lt"/>
              </a:endParaRPr>
            </a:p>
          </p:txBody>
        </p:sp>
        <p:sp>
          <p:nvSpPr>
            <p:cNvPr id="21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455727B-11BF-4D29-8E84-66D56BD14E15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FFCD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A865F4-5C05-48AD-88DC-125DAB2A7D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424BF6-4B8E-4AB6-B554-7B8ADBA41A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FFCD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1F9A98-89B9-41FD-B18E-CA6D005C110B}"/>
              </a:ext>
            </a:extLst>
          </p:cNvPr>
          <p:cNvCxnSpPr>
            <a:cxnSpLocks/>
            <a:stCxn id="29" idx="3"/>
          </p:cNvCxnSpPr>
          <p:nvPr userDrawn="1"/>
        </p:nvCxnSpPr>
        <p:spPr>
          <a:xfrm>
            <a:off x="8112942" y="3601465"/>
            <a:ext cx="498475" cy="0"/>
          </a:xfrm>
          <a:prstGeom prst="line">
            <a:avLst/>
          </a:pr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69A64C-A5D7-4955-86EC-32864EFFA159}"/>
              </a:ext>
            </a:extLst>
          </p:cNvPr>
          <p:cNvSpPr txBox="1"/>
          <p:nvPr userDrawn="1"/>
        </p:nvSpPr>
        <p:spPr>
          <a:xfrm>
            <a:off x="1025966" y="566289"/>
            <a:ext cx="410419" cy="337100"/>
          </a:xfrm>
          <a:prstGeom prst="rect">
            <a:avLst/>
          </a:prstGeom>
          <a:solidFill>
            <a:schemeClr val="bg1"/>
          </a:solidFill>
          <a:ln w="12700">
            <a:solidFill>
              <a:srgbClr val="FFCD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non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2E.</a:t>
            </a:r>
          </a:p>
        </p:txBody>
      </p:sp>
      <p:sp>
        <p:nvSpPr>
          <p:cNvPr id="26" name="NoMarginText">
            <a:extLst>
              <a:ext uri="{FF2B5EF4-FFF2-40B4-BE49-F238E27FC236}">
                <a16:creationId xmlns:a16="http://schemas.microsoft.com/office/drawing/2014/main" id="{CB05CD39-B6C8-46CD-91F1-8A5F9F375722}"/>
              </a:ext>
            </a:extLst>
          </p:cNvPr>
          <p:cNvSpPr txBox="1"/>
          <p:nvPr userDrawn="1"/>
        </p:nvSpPr>
        <p:spPr>
          <a:xfrm>
            <a:off x="1633756" y="566289"/>
            <a:ext cx="5890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Nexa Demo Light" panose="02000000000000000000" pitchFamily="50" charset="0"/>
              </a:rPr>
              <a:t>This is the text for a full page question. It should wrap at this point for easy reading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79E1E5-71B5-4744-AAF4-288B38C6759D}"/>
              </a:ext>
            </a:extLst>
          </p:cNvPr>
          <p:cNvSpPr txBox="1"/>
          <p:nvPr userDrawn="1"/>
        </p:nvSpPr>
        <p:spPr>
          <a:xfrm>
            <a:off x="393855" y="1251980"/>
            <a:ext cx="2773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>
                <a:solidFill>
                  <a:srgbClr val="FFCDFF"/>
                </a:solidFill>
                <a:latin typeface="Segoe Print" panose="02000600000000000000" pitchFamily="2" charset="0"/>
              </a:rPr>
              <a:t>(a)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CF723C5-341D-4000-B180-C03F1B070EE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27306373"/>
              </p:ext>
            </p:extLst>
          </p:nvPr>
        </p:nvGraphicFramePr>
        <p:xfrm>
          <a:off x="724897" y="1251980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3213000" imgH="279360" progId="Equation.DSMT4">
                  <p:embed/>
                </p:oleObj>
              </mc:Choice>
              <mc:Fallback>
                <p:oleObj name="Equation" r:id="rId6" imgW="3213000" imgH="279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CF723C5-341D-4000-B180-C03F1B070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897" y="1251980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1E9F218A-2FEB-40EA-AF28-5B337089AEAF}"/>
              </a:ext>
            </a:extLst>
          </p:cNvPr>
          <p:cNvSpPr/>
          <p:nvPr userDrawn="1"/>
        </p:nvSpPr>
        <p:spPr>
          <a:xfrm>
            <a:off x="5181343" y="3300855"/>
            <a:ext cx="2931599" cy="601220"/>
          </a:xfrm>
          <a:prstGeom prst="rect">
            <a:avLst/>
          </a:prstGeom>
          <a:solidFill>
            <a:srgbClr val="82AFFF"/>
          </a:solidFill>
          <a:ln w="28575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xa Demo Light" panose="02000000000000000000" pitchFamily="50" charset="0"/>
              </a:rPr>
              <a:t>Blue Textbox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17694D7-564C-4B5C-83EF-0E9F821509D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14374331"/>
              </p:ext>
            </p:extLst>
          </p:nvPr>
        </p:nvGraphicFramePr>
        <p:xfrm>
          <a:off x="896943" y="2063733"/>
          <a:ext cx="2374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8" imgW="2374560" imgH="1015920" progId="Equation.DSMT4">
                  <p:embed/>
                </p:oleObj>
              </mc:Choice>
              <mc:Fallback>
                <p:oleObj name="Equation" r:id="rId8" imgW="2374560" imgH="10159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17694D7-564C-4B5C-83EF-0E9F82150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6943" y="2063733"/>
                        <a:ext cx="23749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AC181BA-2E5C-46DE-8CF9-E584E714EBB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38204726"/>
              </p:ext>
            </p:extLst>
          </p:nvPr>
        </p:nvGraphicFramePr>
        <p:xfrm>
          <a:off x="207086" y="1644249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0" imgW="3213000" imgH="279360" progId="Equation.DSMT4">
                  <p:embed/>
                </p:oleObj>
              </mc:Choice>
              <mc:Fallback>
                <p:oleObj name="Equation" r:id="rId10" imgW="3213000" imgH="2793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FAC181BA-2E5C-46DE-8CF9-E584E714EB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7086" y="1644249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A3346E4-4746-4F04-BBD8-54F3D7B2BD48}"/>
              </a:ext>
            </a:extLst>
          </p:cNvPr>
          <p:cNvSpPr txBox="1"/>
          <p:nvPr userDrawn="1"/>
        </p:nvSpPr>
        <p:spPr>
          <a:xfrm>
            <a:off x="196827" y="3355243"/>
            <a:ext cx="41957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FFCDFF"/>
                </a:solidFill>
                <a:latin typeface="Segoe Print" panose="02000600000000000000" pitchFamily="2" charset="0"/>
              </a:rPr>
              <a:t>Text spanning half an example box goes in here.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434BE7-1D67-4D73-B0E8-CC9D9FA7FFC8}"/>
              </a:ext>
            </a:extLst>
          </p:cNvPr>
          <p:cNvCxnSpPr>
            <a:cxnSpLocks/>
            <a:stCxn id="39" idx="4"/>
            <a:endCxn id="40" idx="0"/>
          </p:cNvCxnSpPr>
          <p:nvPr userDrawn="1"/>
        </p:nvCxnSpPr>
        <p:spPr>
          <a:xfrm>
            <a:off x="174626" y="760421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5763C09-9318-4D7E-8495-A1ADB9341876}"/>
              </a:ext>
            </a:extLst>
          </p:cNvPr>
          <p:cNvSpPr/>
          <p:nvPr userDrawn="1"/>
        </p:nvSpPr>
        <p:spPr>
          <a:xfrm>
            <a:off x="71203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350E7E1-AF9E-465C-9783-9E00A5331A0F}"/>
              </a:ext>
            </a:extLst>
          </p:cNvPr>
          <p:cNvSpPr/>
          <p:nvPr userDrawn="1"/>
        </p:nvSpPr>
        <p:spPr>
          <a:xfrm>
            <a:off x="71203" y="1174279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C1024E3-A64C-4DE2-9480-0A5E827077DB}"/>
              </a:ext>
            </a:extLst>
          </p:cNvPr>
          <p:cNvSpPr/>
          <p:nvPr userDrawn="1"/>
        </p:nvSpPr>
        <p:spPr>
          <a:xfrm>
            <a:off x="71203" y="863927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0" bIns="0" rtlCol="0" anchor="ctr"/>
          <a:lstStyle/>
          <a:p>
            <a:pPr algn="ctr"/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Nexa Demo Light" panose="02000000000000000000" pitchFamily="50" charset="0"/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0516B98-EEF7-4C85-88A2-B9F121A6D97C}"/>
              </a:ext>
            </a:extLst>
          </p:cNvPr>
          <p:cNvCxnSpPr>
            <a:cxnSpLocks/>
            <a:stCxn id="43" idx="3"/>
          </p:cNvCxnSpPr>
          <p:nvPr userDrawn="1"/>
        </p:nvCxnSpPr>
        <p:spPr>
          <a:xfrm>
            <a:off x="8112942" y="4401005"/>
            <a:ext cx="498475" cy="0"/>
          </a:xfrm>
          <a:prstGeom prst="line">
            <a:avLst/>
          </a:pr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AED8B46-5140-44C4-A528-C8D3E308D828}"/>
              </a:ext>
            </a:extLst>
          </p:cNvPr>
          <p:cNvSpPr/>
          <p:nvPr userDrawn="1"/>
        </p:nvSpPr>
        <p:spPr>
          <a:xfrm>
            <a:off x="5181343" y="4100395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82AFFF"/>
                </a:solidFill>
                <a:latin typeface="Nexa Demo Light" panose="02000000000000000000" pitchFamily="50" charset="0"/>
              </a:rPr>
              <a:t>Blue Textbox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939F0C2-C96C-4A03-BE66-0CE0D943B90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5063087" y="903389"/>
          <a:ext cx="100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2" imgW="1002960" imgH="622080" progId="Equation.DSMT4">
                  <p:embed/>
                </p:oleObj>
              </mc:Choice>
              <mc:Fallback>
                <p:oleObj name="Equation" r:id="rId12" imgW="1002960" imgH="6220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939F0C2-C96C-4A03-BE66-0CE0D943B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63087" y="903389"/>
                        <a:ext cx="1003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870111B3-8075-4FD9-B3CE-F71E2904218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3" y="3934280"/>
            <a:ext cx="4286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80" userDrawn="1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98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5443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1E1F5C13-A7B4-4A99-914F-306AFB1747E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B235A-67AC-42C2-B523-DD0CB6AEEE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25400">
            <a:solidFill>
              <a:srgbClr val="FFCDF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ight Triangle 5">
            <a:extLst>
              <a:ext uri="{FF2B5EF4-FFF2-40B4-BE49-F238E27FC236}">
                <a16:creationId xmlns:a16="http://schemas.microsoft.com/office/drawing/2014/main" id="{7E154768-90B4-4233-BCD9-2C85B936820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CDFF"/>
          </a:solidFill>
          <a:ln w="19050">
            <a:solidFill>
              <a:srgbClr val="FFC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8F4003-42EF-4A5A-9876-4FF3D19E62BF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6CBCC-B088-4DC1-B1CC-3DF23804894A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FFA0FF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FFA0FF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0B08A83-31FC-4007-9DF1-3C37183AF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FFA0FF"/>
                </a:solidFill>
                <a:latin typeface="Nexa Demo Light" panose="02000000000000000000" pitchFamily="50" charset="0"/>
              </a:defRPr>
            </a:lvl1pPr>
          </a:lstStyle>
          <a:p>
            <a:r>
              <a:rPr lang="en-US" dirty="0"/>
              <a:t>Page Heading Placeholder</a:t>
            </a:r>
            <a:endParaRPr lang="en-GB" dirty="0"/>
          </a:p>
        </p:txBody>
      </p:sp>
      <p:pic>
        <p:nvPicPr>
          <p:cNvPr id="23" name="Picture 2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424BF6-4B8E-4AB6-B554-7B8ADBA41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CD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4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80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98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5443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23592E07-9EFF-4C16-8C49-663CC23C4662}"/>
              </a:ext>
            </a:extLst>
          </p:cNvPr>
          <p:cNvSpPr/>
          <p:nvPr userDrawn="1"/>
        </p:nvSpPr>
        <p:spPr>
          <a:xfrm>
            <a:off x="3131" y="0"/>
            <a:ext cx="387394" cy="36322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en-GB" sz="2000" dirty="0">
              <a:latin typeface="+mj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872DE-62A4-451C-9B19-D0A0C7FD5119}"/>
              </a:ext>
            </a:extLst>
          </p:cNvPr>
          <p:cNvCxnSpPr>
            <a:cxnSpLocks/>
          </p:cNvCxnSpPr>
          <p:nvPr userDrawn="1"/>
        </p:nvCxnSpPr>
        <p:spPr>
          <a:xfrm>
            <a:off x="0" y="363227"/>
            <a:ext cx="9067800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2B14F6-DCE8-4A51-95D9-2F86729A94D5}"/>
              </a:ext>
            </a:extLst>
          </p:cNvPr>
          <p:cNvSpPr/>
          <p:nvPr userDrawn="1"/>
        </p:nvSpPr>
        <p:spPr>
          <a:xfrm>
            <a:off x="6996947" y="-12818"/>
            <a:ext cx="1876928" cy="4616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kern="1200" cap="small" baseline="0" smtClean="0">
                <a:solidFill>
                  <a:srgbClr val="00B050"/>
                </a:solidFill>
                <a:latin typeface="Nexa Demo Light" panose="02000000000000000000" pitchFamily="50" charset="0"/>
                <a:ea typeface="+mj-ea"/>
                <a:cs typeface="+mj-cs"/>
              </a:rPr>
              <a:t>26/03/2020</a:t>
            </a:fld>
            <a:endParaRPr lang="en-GB" sz="1800" kern="1200" cap="small" baseline="0" dirty="0">
              <a:solidFill>
                <a:srgbClr val="00B050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46777C35-3D06-4F4A-913A-40ABC4BB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75" y="-12818"/>
            <a:ext cx="6738874" cy="4444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algn="ctr">
              <a:defRPr sz="1800" b="1" cap="small" baseline="0">
                <a:solidFill>
                  <a:srgbClr val="00B050"/>
                </a:solidFill>
                <a:latin typeface="Nexa Demo Light" panose="02000000000000000000" pitchFamily="50" charset="0"/>
              </a:defRPr>
            </a:lvl1pPr>
          </a:lstStyle>
          <a:p>
            <a:endParaRPr lang="en-GB" dirty="0"/>
          </a:p>
        </p:txBody>
      </p:sp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id="{F4178FCB-D300-4C0B-806F-3AA8FB5EC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" y="26691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ight Triangle 5">
            <a:extLst>
              <a:ext uri="{FF2B5EF4-FFF2-40B4-BE49-F238E27FC236}">
                <a16:creationId xmlns:a16="http://schemas.microsoft.com/office/drawing/2014/main" id="{62C4A6DA-C6F7-40F1-A974-A63530B00074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00B050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 dirty="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4AE06D-4169-42E9-863D-135E4D456811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Nexa Demo Light" panose="02000000000000000000" pitchFamily="50" charset="0"/>
                <a:ea typeface="+mj-ea"/>
                <a:cs typeface="+mj-cs"/>
              </a:rPr>
              <a:t>‹#›</a:t>
            </a:fld>
            <a:endParaRPr lang="en-GB" sz="1800" kern="1200" cap="small" baseline="0" dirty="0">
              <a:solidFill>
                <a:schemeClr val="bg1"/>
              </a:solidFill>
              <a:latin typeface="Nexa Demo Light" panose="02000000000000000000" pitchFamily="50" charset="0"/>
              <a:ea typeface="+mj-ea"/>
              <a:cs typeface="+mj-cs"/>
            </a:endParaRPr>
          </a:p>
        </p:txBody>
      </p:sp>
      <p:sp>
        <p:nvSpPr>
          <p:cNvPr id="51" name="Rectangle 5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9B708-D022-4C3A-92B3-7F02EABA482C}"/>
              </a:ext>
            </a:extLst>
          </p:cNvPr>
          <p:cNvSpPr/>
          <p:nvPr userDrawn="1"/>
        </p:nvSpPr>
        <p:spPr>
          <a:xfrm>
            <a:off x="8133672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36AF917-A493-40B9-AE02-A31D7E3FED87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4" name="Picture 4" descr="http://chittagongit.com/images/arrow-image-icon/arrow-image-icon-10.jp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86EA910-BAB0-49B1-879D-05F7A590B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92553" y="5264537"/>
            <a:ext cx="296781" cy="296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BBC9C0-4A26-4983-8A17-A1CB9423ABCE}"/>
              </a:ext>
            </a:extLst>
          </p:cNvPr>
          <p:cNvSpPr/>
          <p:nvPr userDrawn="1"/>
        </p:nvSpPr>
        <p:spPr>
          <a:xfrm>
            <a:off x="8604743" y="5172675"/>
            <a:ext cx="410588" cy="48953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2000" dirty="0">
              <a:latin typeface="+mj-lt"/>
            </a:endParaRPr>
          </a:p>
        </p:txBody>
      </p:sp>
      <p:sp>
        <p:nvSpPr>
          <p:cNvPr id="56" name="Oval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8C6CF5-1FF3-4C14-82D9-AD8F29D6A817}"/>
              </a:ext>
            </a:extLst>
          </p:cNvPr>
          <p:cNvSpPr/>
          <p:nvPr userDrawn="1"/>
        </p:nvSpPr>
        <p:spPr>
          <a:xfrm rot="10800000">
            <a:off x="8604744" y="5200544"/>
            <a:ext cx="410587" cy="420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80000"/>
                </a:schemeClr>
              </a:gs>
              <a:gs pos="43000">
                <a:srgbClr val="00B050"/>
              </a:gs>
            </a:gsLst>
            <a:lin ang="2700000" scaled="1"/>
            <a:tileRect/>
          </a:gradFill>
          <a:ln w="635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ctr"/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7" name="Picture 4" descr="http://chittagongit.com/images/arrow-image-icon/arrow-image-icon-10.jp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538583-13FA-431C-A09E-D08080C67D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646" y="5260514"/>
            <a:ext cx="296782" cy="296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 userDrawn="1">
          <p15:clr>
            <a:srgbClr val="5ACBF0"/>
          </p15:clr>
        </p15:guide>
        <p15:guide id="3" pos="1950" userDrawn="1">
          <p15:clr>
            <a:srgbClr val="5ACBF0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 userDrawn="1">
          <p15:clr>
            <a:srgbClr val="FBAE40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 userDrawn="1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  <p15:guide id="19" pos="340" userDrawn="1">
          <p15:clr>
            <a:srgbClr val="C35EA4"/>
          </p15:clr>
        </p15:guide>
        <p15:guide id="20" pos="3220" userDrawn="1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22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  <p:sldLayoutId id="2147483685" r:id="rId3"/>
    <p:sldLayoutId id="2147483686" r:id="rId4"/>
    <p:sldLayoutId id="2147483692" r:id="rId5"/>
    <p:sldLayoutId id="2147483694" r:id="rId6"/>
    <p:sldLayoutId id="2147483695" r:id="rId7"/>
    <p:sldLayoutId id="2147483698" r:id="rId8"/>
    <p:sldLayoutId id="2147483689" r:id="rId9"/>
    <p:sldLayoutId id="2147483678" r:id="rId10"/>
    <p:sldLayoutId id="2147483690" r:id="rId11"/>
    <p:sldLayoutId id="2147483674" r:id="rId12"/>
    <p:sldLayoutId id="2147483679" r:id="rId13"/>
    <p:sldLayoutId id="2147483681" r:id="rId14"/>
    <p:sldLayoutId id="2147483691" r:id="rId15"/>
    <p:sldLayoutId id="2147483683" r:id="rId16"/>
    <p:sldLayoutId id="2147483696" r:id="rId17"/>
    <p:sldLayoutId id="214748369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Nexa Demo Light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oleObject" Target="../embeddings/oleObject19.bin"/><Relationship Id="rId26" Type="http://schemas.openxmlformats.org/officeDocument/2006/relationships/image" Target="../media/image40.wmf"/><Relationship Id="rId3" Type="http://schemas.openxmlformats.org/officeDocument/2006/relationships/image" Target="../media/image41.png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4.wmf"/><Relationship Id="rId17" Type="http://schemas.openxmlformats.org/officeDocument/2006/relationships/image" Target="../media/image36.wmf"/><Relationship Id="rId25" Type="http://schemas.openxmlformats.org/officeDocument/2006/relationships/oleObject" Target="../embeddings/oleObject22.bin"/><Relationship Id="rId3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43.png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9.wmf"/><Relationship Id="rId32" Type="http://schemas.openxmlformats.org/officeDocument/2006/relationships/image" Target="../media/image49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35.wmf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45.png"/><Relationship Id="rId10" Type="http://schemas.openxmlformats.org/officeDocument/2006/relationships/image" Target="../media/image33.wmf"/><Relationship Id="rId19" Type="http://schemas.openxmlformats.org/officeDocument/2006/relationships/image" Target="../media/image37.wmf"/><Relationship Id="rId31" Type="http://schemas.openxmlformats.org/officeDocument/2006/relationships/image" Target="../media/image48.png"/><Relationship Id="rId4" Type="http://schemas.microsoft.com/office/2007/relationships/hdphoto" Target="../media/hdphoto6.wdp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7.bin"/><Relationship Id="rId22" Type="http://schemas.openxmlformats.org/officeDocument/2006/relationships/image" Target="../media/image38.wmf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60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6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63.png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62.png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9.wmf"/><Relationship Id="rId2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58.png"/><Relationship Id="rId10" Type="http://schemas.openxmlformats.org/officeDocument/2006/relationships/image" Target="../media/image55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7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.bin"/><Relationship Id="rId18" Type="http://schemas.openxmlformats.org/officeDocument/2006/relationships/image" Target="../media/image65.wmf"/><Relationship Id="rId26" Type="http://schemas.openxmlformats.org/officeDocument/2006/relationships/oleObject" Target="../embeddings/oleObject48.bin"/><Relationship Id="rId21" Type="http://schemas.openxmlformats.org/officeDocument/2006/relationships/image" Target="../media/image66.wmf"/><Relationship Id="rId34" Type="http://schemas.openxmlformats.org/officeDocument/2006/relationships/oleObject" Target="../embeddings/oleObject52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68.wmf"/><Relationship Id="rId33" Type="http://schemas.openxmlformats.org/officeDocument/2006/relationships/image" Target="../media/image72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4.wmf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7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1.bin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1.bin"/><Relationship Id="rId37" Type="http://schemas.openxmlformats.org/officeDocument/2006/relationships/image" Target="../media/image74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3.bin"/><Relationship Id="rId23" Type="http://schemas.openxmlformats.org/officeDocument/2006/relationships/image" Target="../media/image67.emf"/><Relationship Id="rId28" Type="http://schemas.openxmlformats.org/officeDocument/2006/relationships/oleObject" Target="../embeddings/oleObject49.bin"/><Relationship Id="rId36" Type="http://schemas.openxmlformats.org/officeDocument/2006/relationships/oleObject" Target="../embeddings/oleObject53.bin"/><Relationship Id="rId10" Type="http://schemas.openxmlformats.org/officeDocument/2006/relationships/image" Target="../media/image61.wmf"/><Relationship Id="rId19" Type="http://schemas.openxmlformats.org/officeDocument/2006/relationships/image" Target="../media/image75.png"/><Relationship Id="rId31" Type="http://schemas.openxmlformats.org/officeDocument/2006/relationships/image" Target="../media/image71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63.wmf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69.wmf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73.wmf"/><Relationship Id="rId8" Type="http://schemas.openxmlformats.org/officeDocument/2006/relationships/image" Target="../media/image49.wmf"/><Relationship Id="rId3" Type="http://schemas.openxmlformats.org/officeDocument/2006/relationships/oleObject" Target="../embeddings/oleObject3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4.bin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png"/><Relationship Id="rId11" Type="http://schemas.openxmlformats.org/officeDocument/2006/relationships/image" Target="../media/image78.wmf"/><Relationship Id="rId5" Type="http://schemas.openxmlformats.org/officeDocument/2006/relationships/image" Target="../media/image79.png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76.wmf"/><Relationship Id="rId9" Type="http://schemas.openxmlformats.org/officeDocument/2006/relationships/image" Target="../media/image7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84.pn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34.wmf"/><Relationship Id="rId4" Type="http://schemas.microsoft.com/office/2007/relationships/hdphoto" Target="../media/hdphoto7.wdp"/><Relationship Id="rId9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65.bin"/><Relationship Id="rId3" Type="http://schemas.openxmlformats.org/officeDocument/2006/relationships/image" Target="../media/image79.png"/><Relationship Id="rId21" Type="http://schemas.openxmlformats.org/officeDocument/2006/relationships/image" Target="../media/image90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0.wmf"/><Relationship Id="rId5" Type="http://schemas.openxmlformats.org/officeDocument/2006/relationships/image" Target="../media/image85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6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594E142-8A6F-41E7-BDF9-3B49CCC8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Century Gothic" panose="020B0502020202020204" pitchFamily="34" charset="0"/>
              </a:rPr>
              <a:t>Retreival</a:t>
            </a:r>
            <a:r>
              <a:rPr lang="en-GB" dirty="0">
                <a:latin typeface="Century Gothic" panose="020B0502020202020204" pitchFamily="34" charset="0"/>
              </a:rPr>
              <a:t> Practice </a:t>
            </a:r>
            <a:r>
              <a:rPr lang="en-GB" dirty="0">
                <a:latin typeface="Webdings" panose="05030102010509060703" pitchFamily="18" charset="2"/>
              </a:rPr>
              <a:t>4</a:t>
            </a:r>
            <a:r>
              <a:rPr lang="en-GB" dirty="0">
                <a:latin typeface="Century Gothic" panose="020B0502020202020204" pitchFamily="34" charset="0"/>
              </a:rPr>
              <a:t> Self-Test Solutions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64BC9D-56C7-4D8E-A84A-0D703E8F05F8}"/>
              </a:ext>
            </a:extLst>
          </p:cNvPr>
          <p:cNvSpPr/>
          <p:nvPr/>
        </p:nvSpPr>
        <p:spPr>
          <a:xfrm>
            <a:off x="673294" y="1537103"/>
            <a:ext cx="196497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dirty="0">
                <a:solidFill>
                  <a:srgbClr val="FF535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 2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 action="ppaction://hlinksldjump"/>
              </a:rPr>
              <a:t>Solutions</a:t>
            </a: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D25F1-CAE2-47DA-8626-C8F48E6E98D7}"/>
              </a:ext>
            </a:extLst>
          </p:cNvPr>
          <p:cNvSpPr/>
          <p:nvPr/>
        </p:nvSpPr>
        <p:spPr>
          <a:xfrm>
            <a:off x="673294" y="1952739"/>
            <a:ext cx="1964975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dirty="0">
                <a:solidFill>
                  <a:srgbClr val="FF535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Test 3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3" action="ppaction://hlinksldjump"/>
              </a:rPr>
              <a:t>Solutions</a:t>
            </a:r>
            <a:endParaRPr lang="en-GB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Self-Test Sheet 2 – Solutions (Page 1 of 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 dirty="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8DC8AA-9CDA-45C8-9B88-0A468493D23E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4C52C-0F12-4EBD-9077-92C4AE50E878}"/>
              </a:ext>
            </a:extLst>
          </p:cNvPr>
          <p:cNvSpPr txBox="1"/>
          <p:nvPr/>
        </p:nvSpPr>
        <p:spPr>
          <a:xfrm>
            <a:off x="353349" y="256676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CFFBA-6E36-4163-9911-4D8A752A340A}"/>
              </a:ext>
            </a:extLst>
          </p:cNvPr>
          <p:cNvSpPr txBox="1"/>
          <p:nvPr/>
        </p:nvSpPr>
        <p:spPr>
          <a:xfrm>
            <a:off x="353349" y="3338809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BB49-F88F-4C83-8FD1-DAFAC6FFDAD5}"/>
              </a:ext>
            </a:extLst>
          </p:cNvPr>
          <p:cNvSpPr txBox="1"/>
          <p:nvPr/>
        </p:nvSpPr>
        <p:spPr>
          <a:xfrm>
            <a:off x="353349" y="413025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1F065-4A92-4DBA-BD24-3E1BB8032EA4}"/>
              </a:ext>
            </a:extLst>
          </p:cNvPr>
          <p:cNvSpPr txBox="1"/>
          <p:nvPr/>
        </p:nvSpPr>
        <p:spPr>
          <a:xfrm>
            <a:off x="4895186" y="686553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67666-C014-4945-B25D-B7837507271D}"/>
              </a:ext>
            </a:extLst>
          </p:cNvPr>
          <p:cNvSpPr txBox="1"/>
          <p:nvPr/>
        </p:nvSpPr>
        <p:spPr>
          <a:xfrm>
            <a:off x="4929803" y="1799054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6.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FB4BCD-779E-4F70-9090-A3F2F79E3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014" y="651076"/>
            <a:ext cx="2417071" cy="1455998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83AA831-BCEE-4DCF-AD03-95144D321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890396"/>
              </p:ext>
            </p:extLst>
          </p:nvPr>
        </p:nvGraphicFramePr>
        <p:xfrm>
          <a:off x="910514" y="4178150"/>
          <a:ext cx="83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838080" imgH="241200" progId="Equation.DSMT4">
                  <p:embed/>
                </p:oleObj>
              </mc:Choice>
              <mc:Fallback>
                <p:oleObj name="Equation" r:id="rId5" imgW="83808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83AA831-BCEE-4DCF-AD03-95144D3211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0514" y="4178150"/>
                        <a:ext cx="838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65CF46E-4DFA-4920-879C-BBF868673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954214"/>
              </p:ext>
            </p:extLst>
          </p:nvPr>
        </p:nvGraphicFramePr>
        <p:xfrm>
          <a:off x="910514" y="3351405"/>
          <a:ext cx="97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977760" imgH="342720" progId="Equation.DSMT4">
                  <p:embed/>
                </p:oleObj>
              </mc:Choice>
              <mc:Fallback>
                <p:oleObj name="Equation" r:id="rId7" imgW="977760" imgH="3427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65CF46E-4DFA-4920-879C-BBF868673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0514" y="3351405"/>
                        <a:ext cx="977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A285951-23E3-4EDE-B0BD-1E7E0F93D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55843"/>
              </p:ext>
            </p:extLst>
          </p:nvPr>
        </p:nvGraphicFramePr>
        <p:xfrm>
          <a:off x="1012825" y="2436813"/>
          <a:ext cx="2806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9" imgW="2806560" imgH="596880" progId="Equation.DSMT4">
                  <p:embed/>
                </p:oleObj>
              </mc:Choice>
              <mc:Fallback>
                <p:oleObj name="Equation" r:id="rId9" imgW="2806560" imgH="596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A285951-23E3-4EDE-B0BD-1E7E0F93D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2825" y="2436813"/>
                        <a:ext cx="2806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AE57334-B9EC-45E4-880B-78A5B087D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464362"/>
              </p:ext>
            </p:extLst>
          </p:nvPr>
        </p:nvGraphicFramePr>
        <p:xfrm>
          <a:off x="5362575" y="703171"/>
          <a:ext cx="219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1" imgW="2197080" imgH="685800" progId="Equation.DSMT4">
                  <p:embed/>
                </p:oleObj>
              </mc:Choice>
              <mc:Fallback>
                <p:oleObj name="Equation" r:id="rId11" imgW="2197080" imgH="685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DAE57334-B9EC-45E4-880B-78A5B087D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2575" y="703171"/>
                        <a:ext cx="2197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CC23493A-3F1F-4C15-8E1E-61256E94F3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49407" y="1785141"/>
            <a:ext cx="1426171" cy="58419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950D34-A434-4A71-8A2F-B1F79C525D63}"/>
              </a:ext>
            </a:extLst>
          </p:cNvPr>
          <p:cNvCxnSpPr>
            <a:stCxn id="34" idx="3"/>
            <a:endCxn id="34" idx="1"/>
          </p:cNvCxnSpPr>
          <p:nvPr/>
        </p:nvCxnSpPr>
        <p:spPr>
          <a:xfrm>
            <a:off x="7249407" y="2077240"/>
            <a:ext cx="1426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FAB8D94-32EB-4923-9940-FF074477F0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12853"/>
              </p:ext>
            </p:extLst>
          </p:nvPr>
        </p:nvGraphicFramePr>
        <p:xfrm>
          <a:off x="7424430" y="2100439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4" imgW="190440" imgH="203040" progId="Equation.DSMT4">
                  <p:embed/>
                </p:oleObj>
              </mc:Choice>
              <mc:Fallback>
                <p:oleObj name="Equation" r:id="rId14" imgW="19044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0FAB8D94-32EB-4923-9940-FF074477F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24430" y="2100439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3ADD9A1-58DD-40BB-93F0-FCD0DFE17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313632"/>
              </p:ext>
            </p:extLst>
          </p:nvPr>
        </p:nvGraphicFramePr>
        <p:xfrm>
          <a:off x="8256280" y="2095677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6" imgW="177480" imgH="190440" progId="Equation.DSMT4">
                  <p:embed/>
                </p:oleObj>
              </mc:Choice>
              <mc:Fallback>
                <p:oleObj name="Equation" r:id="rId16" imgW="177480" imgH="1904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B3ADD9A1-58DD-40BB-93F0-FCD0DFE17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56280" y="2095677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E7782B5-E3B4-4A7A-B3E1-0BD5DD994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966388"/>
              </p:ext>
            </p:extLst>
          </p:nvPr>
        </p:nvGraphicFramePr>
        <p:xfrm>
          <a:off x="5437187" y="1870252"/>
          <a:ext cx="157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8" imgW="1574640" imgH="203040" progId="Equation.DSMT4">
                  <p:embed/>
                </p:oleObj>
              </mc:Choice>
              <mc:Fallback>
                <p:oleObj name="Equation" r:id="rId18" imgW="1574640" imgH="203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8E7782B5-E3B4-4A7A-B3E1-0BD5DD9940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37187" y="1870252"/>
                        <a:ext cx="1574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1F9D64A4-7BE5-49E1-A0A7-B296CB0E39DE}"/>
              </a:ext>
            </a:extLst>
          </p:cNvPr>
          <p:cNvSpPr txBox="1"/>
          <p:nvPr/>
        </p:nvSpPr>
        <p:spPr>
          <a:xfrm>
            <a:off x="4951915" y="2607873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7.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B3E251-1833-4251-96BF-1D835ABE18C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19767" y="2891622"/>
            <a:ext cx="2675931" cy="2120207"/>
          </a:xfrm>
          <a:prstGeom prst="rect">
            <a:avLst/>
          </a:prstGeom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A4CBD188-BE31-48C1-BE62-164E51700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77663"/>
              </p:ext>
            </p:extLst>
          </p:nvPr>
        </p:nvGraphicFramePr>
        <p:xfrm>
          <a:off x="6308725" y="3372903"/>
          <a:ext cx="30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21" imgW="304560" imgH="203040" progId="Equation.DSMT4">
                  <p:embed/>
                </p:oleObj>
              </mc:Choice>
              <mc:Fallback>
                <p:oleObj name="Equation" r:id="rId21" imgW="304560" imgH="20304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A4CBD188-BE31-48C1-BE62-164E51700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08725" y="3372903"/>
                        <a:ext cx="304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F69FC7C-CE1F-4530-80B9-506680331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016389"/>
              </p:ext>
            </p:extLst>
          </p:nvPr>
        </p:nvGraphicFramePr>
        <p:xfrm>
          <a:off x="7519680" y="370469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23" imgW="177480" imgH="203040" progId="Equation.DSMT4">
                  <p:embed/>
                </p:oleObj>
              </mc:Choice>
              <mc:Fallback>
                <p:oleObj name="Equation" r:id="rId23" imgW="177480" imgH="203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1F69FC7C-CE1F-4530-80B9-5066803311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519680" y="3704690"/>
                        <a:ext cx="177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852FAEB1-A6EA-443C-94C6-16448282B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311949"/>
              </p:ext>
            </p:extLst>
          </p:nvPr>
        </p:nvGraphicFramePr>
        <p:xfrm>
          <a:off x="6859587" y="4910229"/>
          <a:ext cx="30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25" imgW="304560" imgH="203040" progId="Equation.DSMT4">
                  <p:embed/>
                </p:oleObj>
              </mc:Choice>
              <mc:Fallback>
                <p:oleObj name="Equation" r:id="rId25" imgW="304560" imgH="203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852FAEB1-A6EA-443C-94C6-16448282B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59587" y="4910229"/>
                        <a:ext cx="304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FBC282-1B49-473D-852E-DEB6AE5DC943}"/>
                  </a:ext>
                </a:extLst>
              </p:cNvPr>
              <p:cNvSpPr txBox="1"/>
              <p:nvPr/>
            </p:nvSpPr>
            <p:spPr>
              <a:xfrm>
                <a:off x="2734869" y="1123085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87%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FBC282-1B49-473D-852E-DEB6AE5DC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869" y="1123085"/>
                <a:ext cx="147807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94B5BE-973F-4C20-918B-640E454B6323}"/>
                  </a:ext>
                </a:extLst>
              </p:cNvPr>
              <p:cNvSpPr txBox="1"/>
              <p:nvPr/>
            </p:nvSpPr>
            <p:spPr>
              <a:xfrm>
                <a:off x="3308358" y="2786331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94B5BE-973F-4C20-918B-640E454B6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58" y="2786331"/>
                <a:ext cx="147807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D7E829-71F3-422F-9295-3ED1B6600FB4}"/>
                  </a:ext>
                </a:extLst>
              </p:cNvPr>
              <p:cNvSpPr txBox="1"/>
              <p:nvPr/>
            </p:nvSpPr>
            <p:spPr>
              <a:xfrm>
                <a:off x="2119190" y="3389184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87%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D7E829-71F3-422F-9295-3ED1B660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90" y="3389184"/>
                <a:ext cx="1478071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19F1E4-8F6C-4717-B0C0-53BDA6466FEA}"/>
                  </a:ext>
                </a:extLst>
              </p:cNvPr>
              <p:cNvSpPr txBox="1"/>
              <p:nvPr/>
            </p:nvSpPr>
            <p:spPr>
              <a:xfrm>
                <a:off x="2020885" y="4188617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78%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19F1E4-8F6C-4717-B0C0-53BDA6466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85" y="4188617"/>
                <a:ext cx="1478071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D2B50C-D465-4CA1-B591-C241EE7FFE72}"/>
                  </a:ext>
                </a:extLst>
              </p:cNvPr>
              <p:cNvSpPr txBox="1"/>
              <p:nvPr/>
            </p:nvSpPr>
            <p:spPr>
              <a:xfrm>
                <a:off x="7466985" y="792820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D2B50C-D465-4CA1-B591-C241EE7FF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985" y="792820"/>
                <a:ext cx="1478071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6A6B48-7982-4231-A40D-088916F6607E}"/>
                  </a:ext>
                </a:extLst>
              </p:cNvPr>
              <p:cNvSpPr txBox="1"/>
              <p:nvPr/>
            </p:nvSpPr>
            <p:spPr>
              <a:xfrm>
                <a:off x="7789953" y="2253587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6A6B48-7982-4231-A40D-088916F6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953" y="2253587"/>
                <a:ext cx="1478071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8040EA-14E7-4157-8C52-25B9AF6DBD0D}"/>
                  </a:ext>
                </a:extLst>
              </p:cNvPr>
              <p:cNvSpPr txBox="1"/>
              <p:nvPr/>
            </p:nvSpPr>
            <p:spPr>
              <a:xfrm>
                <a:off x="5012170" y="4057384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51%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8040EA-14E7-4157-8C52-25B9AF6DB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70" y="4057384"/>
                <a:ext cx="1478071" cy="461665"/>
              </a:xfrm>
              <a:prstGeom prst="rect">
                <a:avLst/>
              </a:prstGeom>
              <a:blipFill>
                <a:blip r:embed="rId3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7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Self-Test Sheet 2 – Solutions (Page 1 of 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 dirty="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A4CEFC5-AE07-4802-B745-DD8A3189FF33}"/>
              </a:ext>
            </a:extLst>
          </p:cNvPr>
          <p:cNvSpPr txBox="1"/>
          <p:nvPr/>
        </p:nvSpPr>
        <p:spPr>
          <a:xfrm>
            <a:off x="371774" y="780849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D4E37-520F-4E9A-80E4-E2B96FC94566}"/>
              </a:ext>
            </a:extLst>
          </p:cNvPr>
          <p:cNvSpPr txBox="1"/>
          <p:nvPr/>
        </p:nvSpPr>
        <p:spPr>
          <a:xfrm>
            <a:off x="406632" y="1628961"/>
            <a:ext cx="348767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ADBF8-4ADD-41A1-A853-B535420A36B8}"/>
              </a:ext>
            </a:extLst>
          </p:cNvPr>
          <p:cNvSpPr txBox="1"/>
          <p:nvPr/>
        </p:nvSpPr>
        <p:spPr>
          <a:xfrm>
            <a:off x="406632" y="3948343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C742F5-9233-4BDB-99FD-36FAAE9A9C7B}"/>
              </a:ext>
            </a:extLst>
          </p:cNvPr>
          <p:cNvSpPr txBox="1"/>
          <p:nvPr/>
        </p:nvSpPr>
        <p:spPr>
          <a:xfrm>
            <a:off x="790131" y="1632099"/>
            <a:ext cx="240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C</a:t>
            </a:r>
            <a:r>
              <a:rPr lang="en-GB" sz="1600" dirty="0">
                <a:latin typeface="Segoe Print" panose="02000600000000000000" pitchFamily="2" charset="0"/>
              </a:rPr>
              <a:t>onstant Probability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F1217E-0DC3-4176-8B28-E296E4635ACF}"/>
              </a:ext>
            </a:extLst>
          </p:cNvPr>
          <p:cNvSpPr txBox="1"/>
          <p:nvPr/>
        </p:nvSpPr>
        <p:spPr>
          <a:xfrm>
            <a:off x="790555" y="3139215"/>
            <a:ext cx="264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Fixed </a:t>
            </a:r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N</a:t>
            </a:r>
            <a:r>
              <a:rPr lang="en-GB" sz="1600" dirty="0">
                <a:latin typeface="Segoe Print" panose="02000600000000000000" pitchFamily="2" charset="0"/>
              </a:rPr>
              <a:t>umber of Trials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B090D0-2C09-429E-81D2-4DF4E8906A44}"/>
              </a:ext>
            </a:extLst>
          </p:cNvPr>
          <p:cNvSpPr txBox="1"/>
          <p:nvPr/>
        </p:nvSpPr>
        <p:spPr>
          <a:xfrm>
            <a:off x="790130" y="2577521"/>
            <a:ext cx="228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I</a:t>
            </a:r>
            <a:r>
              <a:rPr lang="en-GB" sz="1600" dirty="0">
                <a:latin typeface="Segoe Print" panose="02000600000000000000" pitchFamily="2" charset="0"/>
              </a:rPr>
              <a:t>ndependent events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24B15D-0DD6-4C14-827F-5C675E16B462}"/>
              </a:ext>
            </a:extLst>
          </p:cNvPr>
          <p:cNvSpPr txBox="1"/>
          <p:nvPr/>
        </p:nvSpPr>
        <p:spPr>
          <a:xfrm>
            <a:off x="790130" y="2135700"/>
            <a:ext cx="177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Two </a:t>
            </a:r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O</a:t>
            </a:r>
            <a:r>
              <a:rPr lang="en-GB" sz="1600" dirty="0">
                <a:latin typeface="Segoe Print" panose="02000600000000000000" pitchFamily="2" charset="0"/>
              </a:rPr>
              <a:t>utcomes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654E24E-354A-4085-9172-7FB50626C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77109"/>
              </p:ext>
            </p:extLst>
          </p:nvPr>
        </p:nvGraphicFramePr>
        <p:xfrm>
          <a:off x="868939" y="837834"/>
          <a:ext cx="238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2387520" imgH="266400" progId="Equation.DSMT4">
                  <p:embed/>
                </p:oleObj>
              </mc:Choice>
              <mc:Fallback>
                <p:oleObj name="Equation" r:id="rId3" imgW="2387520" imgH="2664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654E24E-354A-4085-9172-7FB50626CB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8939" y="837834"/>
                        <a:ext cx="2387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A7FD17C6-18BA-45E6-A003-2B34EC696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01590"/>
              </p:ext>
            </p:extLst>
          </p:nvPr>
        </p:nvGraphicFramePr>
        <p:xfrm>
          <a:off x="953343" y="3812093"/>
          <a:ext cx="241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2412720" imgH="609480" progId="Equation.DSMT4">
                  <p:embed/>
                </p:oleObj>
              </mc:Choice>
              <mc:Fallback>
                <p:oleObj name="Equation" r:id="rId5" imgW="2412720" imgH="609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A7FD17C6-18BA-45E6-A003-2B34EC696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3343" y="3812093"/>
                        <a:ext cx="241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AE7234A-3CF7-4D84-B674-9B0BC2D25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141612"/>
              </p:ext>
            </p:extLst>
          </p:nvPr>
        </p:nvGraphicFramePr>
        <p:xfrm>
          <a:off x="5529349" y="691784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1752480" imgH="291960" progId="Equation.DSMT4">
                  <p:embed/>
                </p:oleObj>
              </mc:Choice>
              <mc:Fallback>
                <p:oleObj name="Equation" r:id="rId7" imgW="1752480" imgH="291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AE7234A-3CF7-4D84-B674-9B0BC2D25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9349" y="691784"/>
                        <a:ext cx="175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2B7F237E-6D2D-4A4A-99BD-CD0D4EC9EB26}"/>
              </a:ext>
            </a:extLst>
          </p:cNvPr>
          <p:cNvSpPr txBox="1"/>
          <p:nvPr/>
        </p:nvSpPr>
        <p:spPr>
          <a:xfrm>
            <a:off x="4757206" y="693208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238568-22CF-4EA1-8834-42F0A191E723}"/>
              </a:ext>
            </a:extLst>
          </p:cNvPr>
          <p:cNvSpPr txBox="1"/>
          <p:nvPr/>
        </p:nvSpPr>
        <p:spPr>
          <a:xfrm>
            <a:off x="4795048" y="1836188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12.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DD75AD30-53EF-4BAF-976B-CB9ECCB6B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357751"/>
              </p:ext>
            </p:extLst>
          </p:nvPr>
        </p:nvGraphicFramePr>
        <p:xfrm>
          <a:off x="5516071" y="1746177"/>
          <a:ext cx="99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9" imgW="990360" imgH="558720" progId="Equation.DSMT4">
                  <p:embed/>
                </p:oleObj>
              </mc:Choice>
              <mc:Fallback>
                <p:oleObj name="Equation" r:id="rId9" imgW="990360" imgH="55872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DD75AD30-53EF-4BAF-976B-CB9ECCB6B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6071" y="1746177"/>
                        <a:ext cx="990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6443628E-0FBE-48F1-A266-2695284D779F}"/>
              </a:ext>
            </a:extLst>
          </p:cNvPr>
          <p:cNvSpPr/>
          <p:nvPr/>
        </p:nvSpPr>
        <p:spPr>
          <a:xfrm>
            <a:off x="7639734" y="2091408"/>
            <a:ext cx="907781" cy="92847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650EE555-0A75-4D8B-AA53-53784CE59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134922"/>
              </p:ext>
            </p:extLst>
          </p:nvPr>
        </p:nvGraphicFramePr>
        <p:xfrm>
          <a:off x="7351713" y="2517775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1" imgW="190440" imgH="203040" progId="Equation.DSMT4">
                  <p:embed/>
                </p:oleObj>
              </mc:Choice>
              <mc:Fallback>
                <p:oleObj name="Equation" r:id="rId11" imgW="190440" imgH="203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650EE555-0A75-4D8B-AA53-53784CE59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51713" y="2517775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96CF38D-5D91-4E61-9E76-36C261382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90578"/>
              </p:ext>
            </p:extLst>
          </p:nvPr>
        </p:nvGraphicFramePr>
        <p:xfrm>
          <a:off x="8093624" y="2822506"/>
          <a:ext cx="27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3" imgW="279360" imgH="203040" progId="Equation.DSMT4">
                  <p:embed/>
                </p:oleObj>
              </mc:Choice>
              <mc:Fallback>
                <p:oleObj name="Equation" r:id="rId13" imgW="279360" imgH="203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A96CF38D-5D91-4E61-9E76-36C2613821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93624" y="2822506"/>
                        <a:ext cx="279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E969B870-D118-444E-9104-1C9929AA5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968314"/>
              </p:ext>
            </p:extLst>
          </p:nvPr>
        </p:nvGraphicFramePr>
        <p:xfrm>
          <a:off x="8185150" y="2398713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5" imgW="177480" imgH="190440" progId="Equation.DSMT4">
                  <p:embed/>
                </p:oleObj>
              </mc:Choice>
              <mc:Fallback>
                <p:oleObj name="Equation" r:id="rId15" imgW="177480" imgH="1904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E969B870-D118-444E-9104-1C9929AA5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85150" y="2398713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DBC114D4-B32A-4EA4-9182-3354DC81C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272595"/>
              </p:ext>
            </p:extLst>
          </p:nvPr>
        </p:nvGraphicFramePr>
        <p:xfrm>
          <a:off x="7843838" y="3087688"/>
          <a:ext cx="35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17" imgW="355320" imgH="317160" progId="Equation.DSMT4">
                  <p:embed/>
                </p:oleObj>
              </mc:Choice>
              <mc:Fallback>
                <p:oleObj name="Equation" r:id="rId17" imgW="355320" imgH="3171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DBC114D4-B32A-4EA4-9182-3354DC81C5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43838" y="3087688"/>
                        <a:ext cx="355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7C67E010-2915-4430-8F9B-FFDC399A6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47699"/>
              </p:ext>
            </p:extLst>
          </p:nvPr>
        </p:nvGraphicFramePr>
        <p:xfrm>
          <a:off x="5492274" y="2555643"/>
          <a:ext cx="1155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9" imgW="1155600" imgH="596880" progId="Equation.DSMT4">
                  <p:embed/>
                </p:oleObj>
              </mc:Choice>
              <mc:Fallback>
                <p:oleObj name="Equation" r:id="rId19" imgW="1155600" imgH="5968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7C67E010-2915-4430-8F9B-FFDC399A6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92274" y="2555643"/>
                        <a:ext cx="1155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B4F169-12AD-4052-A1C0-0AFADB210F3F}"/>
                  </a:ext>
                </a:extLst>
              </p:cNvPr>
              <p:cNvSpPr txBox="1"/>
              <p:nvPr/>
            </p:nvSpPr>
            <p:spPr>
              <a:xfrm>
                <a:off x="3143185" y="740351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B4F169-12AD-4052-A1C0-0AFADB210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185" y="740351"/>
                <a:ext cx="147807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1DEC9B-8EAF-4AE9-9B14-09E0F7FEA2F1}"/>
                  </a:ext>
                </a:extLst>
              </p:cNvPr>
              <p:cNvSpPr txBox="1"/>
              <p:nvPr/>
            </p:nvSpPr>
            <p:spPr>
              <a:xfrm>
                <a:off x="2890527" y="1760096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1DEC9B-8EAF-4AE9-9B14-09E0F7FEA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527" y="1760096"/>
                <a:ext cx="147807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9B7BA8-B526-44FA-9A84-579B469B48A0}"/>
                  </a:ext>
                </a:extLst>
              </p:cNvPr>
              <p:cNvSpPr txBox="1"/>
              <p:nvPr/>
            </p:nvSpPr>
            <p:spPr>
              <a:xfrm>
                <a:off x="3435485" y="3937555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9B7BA8-B526-44FA-9A84-579B469B4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85" y="3937555"/>
                <a:ext cx="1478071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8D8D2D2-1F7B-496B-9225-93C5A5D54788}"/>
                  </a:ext>
                </a:extLst>
              </p:cNvPr>
              <p:cNvSpPr txBox="1"/>
              <p:nvPr/>
            </p:nvSpPr>
            <p:spPr>
              <a:xfrm>
                <a:off x="7469029" y="799475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8D8D2D2-1F7B-496B-9225-93C5A5D54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029" y="799475"/>
                <a:ext cx="1478071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3A6C7E-B759-42ED-B387-AD9F4A985270}"/>
                  </a:ext>
                </a:extLst>
              </p:cNvPr>
              <p:cNvSpPr txBox="1"/>
              <p:nvPr/>
            </p:nvSpPr>
            <p:spPr>
              <a:xfrm>
                <a:off x="7614833" y="1797511"/>
                <a:ext cx="1478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3A6C7E-B759-42ED-B387-AD9F4A985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833" y="1797511"/>
                <a:ext cx="147807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1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Self-Test Sheet 3 – Solutions (Page 1 of 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 dirty="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8DC8AA-9CDA-45C8-9B88-0A468493D23E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4C52C-0F12-4EBD-9077-92C4AE50E878}"/>
              </a:ext>
            </a:extLst>
          </p:cNvPr>
          <p:cNvSpPr txBox="1"/>
          <p:nvPr/>
        </p:nvSpPr>
        <p:spPr>
          <a:xfrm>
            <a:off x="353349" y="256676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CFFBA-6E36-4163-9911-4D8A752A340A}"/>
              </a:ext>
            </a:extLst>
          </p:cNvPr>
          <p:cNvSpPr txBox="1"/>
          <p:nvPr/>
        </p:nvSpPr>
        <p:spPr>
          <a:xfrm>
            <a:off x="353349" y="3629801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5BB49-F88F-4C83-8FD1-DAFAC6FFDAD5}"/>
              </a:ext>
            </a:extLst>
          </p:cNvPr>
          <p:cNvSpPr txBox="1"/>
          <p:nvPr/>
        </p:nvSpPr>
        <p:spPr>
          <a:xfrm>
            <a:off x="4928801" y="679663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1F065-4A92-4DBA-BD24-3E1BB8032EA4}"/>
              </a:ext>
            </a:extLst>
          </p:cNvPr>
          <p:cNvSpPr txBox="1"/>
          <p:nvPr/>
        </p:nvSpPr>
        <p:spPr>
          <a:xfrm>
            <a:off x="4895186" y="163289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67666-C014-4945-B25D-B7837507271D}"/>
              </a:ext>
            </a:extLst>
          </p:cNvPr>
          <p:cNvSpPr txBox="1"/>
          <p:nvPr/>
        </p:nvSpPr>
        <p:spPr>
          <a:xfrm>
            <a:off x="4929803" y="256676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6.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AE57334-B9EC-45E4-880B-78A5B087D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6309"/>
              </p:ext>
            </p:extLst>
          </p:nvPr>
        </p:nvGraphicFramePr>
        <p:xfrm>
          <a:off x="999262" y="2607873"/>
          <a:ext cx="219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2197080" imgH="685800" progId="Equation.DSMT4">
                  <p:embed/>
                </p:oleObj>
              </mc:Choice>
              <mc:Fallback>
                <p:oleObj name="Equation" r:id="rId3" imgW="2197080" imgH="685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DAE57334-B9EC-45E4-880B-78A5B087D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262" y="2607873"/>
                        <a:ext cx="2197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3BDF9CD8-2888-42D5-A52A-BAB9607ABED9}"/>
              </a:ext>
            </a:extLst>
          </p:cNvPr>
          <p:cNvSpPr txBox="1"/>
          <p:nvPr/>
        </p:nvSpPr>
        <p:spPr>
          <a:xfrm>
            <a:off x="800494" y="3644058"/>
            <a:ext cx="240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C</a:t>
            </a:r>
            <a:r>
              <a:rPr lang="en-GB" sz="1600" dirty="0">
                <a:latin typeface="Segoe Print" panose="02000600000000000000" pitchFamily="2" charset="0"/>
              </a:rPr>
              <a:t>onstant Probability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5A144E-A45C-4E7A-B746-E5478405A1B2}"/>
              </a:ext>
            </a:extLst>
          </p:cNvPr>
          <p:cNvSpPr txBox="1"/>
          <p:nvPr/>
        </p:nvSpPr>
        <p:spPr>
          <a:xfrm>
            <a:off x="800918" y="5151174"/>
            <a:ext cx="264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Fixed </a:t>
            </a:r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N</a:t>
            </a:r>
            <a:r>
              <a:rPr lang="en-GB" sz="1600" dirty="0">
                <a:latin typeface="Segoe Print" panose="02000600000000000000" pitchFamily="2" charset="0"/>
              </a:rPr>
              <a:t>umber of Trials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C63BE8-0933-4F44-B4F1-C121E2AB8A21}"/>
              </a:ext>
            </a:extLst>
          </p:cNvPr>
          <p:cNvSpPr txBox="1"/>
          <p:nvPr/>
        </p:nvSpPr>
        <p:spPr>
          <a:xfrm>
            <a:off x="800493" y="4589480"/>
            <a:ext cx="228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I</a:t>
            </a:r>
            <a:r>
              <a:rPr lang="en-GB" sz="1600" dirty="0">
                <a:latin typeface="Segoe Print" panose="02000600000000000000" pitchFamily="2" charset="0"/>
              </a:rPr>
              <a:t>ndependent events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AC2B52-CFE6-4DBF-869D-D5999B37DAB0}"/>
              </a:ext>
            </a:extLst>
          </p:cNvPr>
          <p:cNvSpPr txBox="1"/>
          <p:nvPr/>
        </p:nvSpPr>
        <p:spPr>
          <a:xfrm>
            <a:off x="800493" y="4147659"/>
            <a:ext cx="177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Two </a:t>
            </a:r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O</a:t>
            </a:r>
            <a:r>
              <a:rPr lang="en-GB" sz="1600" dirty="0">
                <a:latin typeface="Segoe Print" panose="02000600000000000000" pitchFamily="2" charset="0"/>
              </a:rPr>
              <a:t>utcomes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35B2895-DEC0-42D4-8051-A14C62DC9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185291"/>
              </p:ext>
            </p:extLst>
          </p:nvPr>
        </p:nvGraphicFramePr>
        <p:xfrm>
          <a:off x="5694363" y="162560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1726920" imgH="291960" progId="Equation.DSMT4">
                  <p:embed/>
                </p:oleObj>
              </mc:Choice>
              <mc:Fallback>
                <p:oleObj name="Equation" r:id="rId5" imgW="172692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35B2895-DEC0-42D4-8051-A14C62DC9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4363" y="1625600"/>
                        <a:ext cx="1727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50CC385-1433-40EF-8821-DA83BCF68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3059"/>
              </p:ext>
            </p:extLst>
          </p:nvPr>
        </p:nvGraphicFramePr>
        <p:xfrm>
          <a:off x="5642698" y="604431"/>
          <a:ext cx="24003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7" imgW="2400300" imgH="600075" progId="Equation.DSMT4">
                  <p:embed/>
                </p:oleObj>
              </mc:Choice>
              <mc:Fallback>
                <p:oleObj name="Equation" r:id="rId7" imgW="2400300" imgH="600075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50CC385-1433-40EF-8821-DA83BCF684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42698" y="604431"/>
                        <a:ext cx="24003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59D06314-331A-46A9-B197-F89254CA3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53137"/>
              </p:ext>
            </p:extLst>
          </p:nvPr>
        </p:nvGraphicFramePr>
        <p:xfrm>
          <a:off x="5383213" y="2713038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9" imgW="2070000" imgH="279360" progId="Equation.DSMT4">
                  <p:embed/>
                </p:oleObj>
              </mc:Choice>
              <mc:Fallback>
                <p:oleObj name="Equation" r:id="rId9" imgW="2070000" imgH="2793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59D06314-331A-46A9-B197-F89254CA3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83213" y="2713038"/>
                        <a:ext cx="2070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48BFF10F-520A-4B81-A681-C67CD38D6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83252"/>
              </p:ext>
            </p:extLst>
          </p:nvPr>
        </p:nvGraphicFramePr>
        <p:xfrm>
          <a:off x="5345113" y="3284111"/>
          <a:ext cx="214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1" imgW="2145960" imgH="838080" progId="Equation.DSMT4">
                  <p:embed/>
                </p:oleObj>
              </mc:Choice>
              <mc:Fallback>
                <p:oleObj name="Equation" r:id="rId11" imgW="2145960" imgH="8380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48BFF10F-520A-4B81-A681-C67CD38D6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45113" y="3284111"/>
                        <a:ext cx="2146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ADB6D3D3-F070-4011-8709-0AC55E748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353380"/>
              </p:ext>
            </p:extLst>
          </p:nvPr>
        </p:nvGraphicFramePr>
        <p:xfrm>
          <a:off x="5357813" y="4338355"/>
          <a:ext cx="2120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3" imgW="2120760" imgH="863280" progId="Equation.DSMT4">
                  <p:embed/>
                </p:oleObj>
              </mc:Choice>
              <mc:Fallback>
                <p:oleObj name="Equation" r:id="rId13" imgW="2120760" imgH="8632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ADB6D3D3-F070-4011-8709-0AC55E748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57813" y="4338355"/>
                        <a:ext cx="21209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AB85414D-024E-4FCA-851B-85A22D7398E2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915887" y="575652"/>
            <a:ext cx="2606269" cy="18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4A-EA0B-46A3-8C7D-C175C91F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Self-Test Sheet 3 – Solutions (Page 1 of 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E4F16-0A06-4D2F-B550-86CAAF959B0D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D70ED2-0C7B-47C8-A7E7-CD239437E5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 dirty="0">
                <a:latin typeface="Nexa Demo Light" panose="020B060402020202020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8A1AF2-CB19-4DB0-B08E-7FF7AE98E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A4CEFC5-AE07-4802-B745-DD8A3189FF33}"/>
              </a:ext>
            </a:extLst>
          </p:cNvPr>
          <p:cNvSpPr txBox="1"/>
          <p:nvPr/>
        </p:nvSpPr>
        <p:spPr>
          <a:xfrm>
            <a:off x="179388" y="285750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D4E37-520F-4E9A-80E4-E2B96FC94566}"/>
              </a:ext>
            </a:extLst>
          </p:cNvPr>
          <p:cNvSpPr txBox="1"/>
          <p:nvPr/>
        </p:nvSpPr>
        <p:spPr>
          <a:xfrm>
            <a:off x="163901" y="3830901"/>
            <a:ext cx="348767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ADBF8-4ADD-41A1-A853-B535420A36B8}"/>
              </a:ext>
            </a:extLst>
          </p:cNvPr>
          <p:cNvSpPr txBox="1"/>
          <p:nvPr/>
        </p:nvSpPr>
        <p:spPr>
          <a:xfrm>
            <a:off x="4740246" y="797779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7F237E-6D2D-4A4A-99BD-CD0D4EC9EB26}"/>
              </a:ext>
            </a:extLst>
          </p:cNvPr>
          <p:cNvSpPr txBox="1"/>
          <p:nvPr/>
        </p:nvSpPr>
        <p:spPr>
          <a:xfrm>
            <a:off x="4755148" y="1625515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238568-22CF-4EA1-8834-42F0A191E723}"/>
              </a:ext>
            </a:extLst>
          </p:cNvPr>
          <p:cNvSpPr txBox="1"/>
          <p:nvPr/>
        </p:nvSpPr>
        <p:spPr>
          <a:xfrm>
            <a:off x="4795048" y="2633508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12.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DD75AD30-53EF-4BAF-976B-CB9ECCB6B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723724"/>
              </p:ext>
            </p:extLst>
          </p:nvPr>
        </p:nvGraphicFramePr>
        <p:xfrm>
          <a:off x="5516563" y="2537135"/>
          <a:ext cx="990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990360" imgH="571320" progId="Equation.DSMT4">
                  <p:embed/>
                </p:oleObj>
              </mc:Choice>
              <mc:Fallback>
                <p:oleObj name="Equation" r:id="rId3" imgW="990360" imgH="57132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DD75AD30-53EF-4BAF-976B-CB9ECCB6B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6563" y="2537135"/>
                        <a:ext cx="990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6443628E-0FBE-48F1-A266-2695284D779F}"/>
              </a:ext>
            </a:extLst>
          </p:cNvPr>
          <p:cNvSpPr/>
          <p:nvPr/>
        </p:nvSpPr>
        <p:spPr>
          <a:xfrm>
            <a:off x="7639734" y="2888728"/>
            <a:ext cx="907781" cy="92847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650EE555-0A75-4D8B-AA53-53784CE59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67060"/>
              </p:ext>
            </p:extLst>
          </p:nvPr>
        </p:nvGraphicFramePr>
        <p:xfrm>
          <a:off x="7358063" y="331501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5" imgW="177480" imgH="203040" progId="Equation.DSMT4">
                  <p:embed/>
                </p:oleObj>
              </mc:Choice>
              <mc:Fallback>
                <p:oleObj name="Equation" r:id="rId5" imgW="177480" imgH="2030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650EE555-0A75-4D8B-AA53-53784CE59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8063" y="3315010"/>
                        <a:ext cx="177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96CF38D-5D91-4E61-9E76-36C261382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43834"/>
              </p:ext>
            </p:extLst>
          </p:nvPr>
        </p:nvGraphicFramePr>
        <p:xfrm>
          <a:off x="8093624" y="3619826"/>
          <a:ext cx="27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A96CF38D-5D91-4E61-9E76-36C2613821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93624" y="3619826"/>
                        <a:ext cx="279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E969B870-D118-444E-9104-1C9929AA5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19535"/>
              </p:ext>
            </p:extLst>
          </p:nvPr>
        </p:nvGraphicFramePr>
        <p:xfrm>
          <a:off x="8178800" y="3189598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9" imgW="190440" imgH="203040" progId="Equation.DSMT4">
                  <p:embed/>
                </p:oleObj>
              </mc:Choice>
              <mc:Fallback>
                <p:oleObj name="Equation" r:id="rId9" imgW="190440" imgH="203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E969B870-D118-444E-9104-1C9929AA5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78800" y="3189598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DBC114D4-B32A-4EA4-9182-3354DC81C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47213"/>
              </p:ext>
            </p:extLst>
          </p:nvPr>
        </p:nvGraphicFramePr>
        <p:xfrm>
          <a:off x="7677698" y="3854943"/>
          <a:ext cx="50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1" imgW="507960" imgH="317160" progId="Equation.DSMT4">
                  <p:embed/>
                </p:oleObj>
              </mc:Choice>
              <mc:Fallback>
                <p:oleObj name="Equation" r:id="rId11" imgW="507960" imgH="3171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DBC114D4-B32A-4EA4-9182-3354DC81C5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77698" y="3854943"/>
                        <a:ext cx="50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7C67E010-2915-4430-8F9B-FFDC399A6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87148"/>
              </p:ext>
            </p:extLst>
          </p:nvPr>
        </p:nvGraphicFramePr>
        <p:xfrm>
          <a:off x="5384800" y="3340100"/>
          <a:ext cx="1371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3" imgW="1371600" imgH="622080" progId="Equation.DSMT4">
                  <p:embed/>
                </p:oleObj>
              </mc:Choice>
              <mc:Fallback>
                <p:oleObj name="Equation" r:id="rId13" imgW="1371600" imgH="6220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7C67E010-2915-4430-8F9B-FFDC399A6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84800" y="3340100"/>
                        <a:ext cx="1371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AE7E523-2A1A-47DE-ABF8-3F73FE9216FE}"/>
              </a:ext>
            </a:extLst>
          </p:cNvPr>
          <p:cNvSpPr txBox="1"/>
          <p:nvPr/>
        </p:nvSpPr>
        <p:spPr>
          <a:xfrm>
            <a:off x="244134" y="71751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7.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B176DA-FE39-476C-9BB5-FD66E02AA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8871"/>
              </p:ext>
            </p:extLst>
          </p:nvPr>
        </p:nvGraphicFramePr>
        <p:xfrm>
          <a:off x="5551488" y="886034"/>
          <a:ext cx="238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5" imgW="2387520" imgH="266400" progId="Equation.DSMT4">
                  <p:embed/>
                </p:oleObj>
              </mc:Choice>
              <mc:Fallback>
                <p:oleObj name="Equation" r:id="rId15" imgW="2387520" imgH="266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B176DA-FE39-476C-9BB5-FD66E02AAC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51488" y="886034"/>
                        <a:ext cx="2387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10B7824-3542-4180-89C0-E16785FEF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266559"/>
              </p:ext>
            </p:extLst>
          </p:nvPr>
        </p:nvGraphicFramePr>
        <p:xfrm>
          <a:off x="5670550" y="1622707"/>
          <a:ext cx="2413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7" imgW="2412720" imgH="330120" progId="Equation.DSMT4">
                  <p:embed/>
                </p:oleObj>
              </mc:Choice>
              <mc:Fallback>
                <p:oleObj name="Equation" r:id="rId17" imgW="2412720" imgH="33012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010B7824-3542-4180-89C0-E16785FEFA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70550" y="1622707"/>
                        <a:ext cx="2413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29D758D-B42A-41FA-8DD7-52784FB05B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282" y="711897"/>
            <a:ext cx="2387599" cy="1825238"/>
          </a:xfrm>
          <a:prstGeom prst="rect">
            <a:avLst/>
          </a:prstGeom>
        </p:spPr>
      </p:pic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3A8E79C-8A94-42CE-B18C-20DE1C9D3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00835"/>
              </p:ext>
            </p:extLst>
          </p:nvPr>
        </p:nvGraphicFramePr>
        <p:xfrm>
          <a:off x="1164493" y="2457859"/>
          <a:ext cx="30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20" imgW="304560" imgH="203040" progId="Equation.DSMT4">
                  <p:embed/>
                </p:oleObj>
              </mc:Choice>
              <mc:Fallback>
                <p:oleObj name="Equation" r:id="rId20" imgW="30456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3A8E79C-8A94-42CE-B18C-20DE1C9D3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64493" y="2457859"/>
                        <a:ext cx="304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34700F9-BBA3-4459-943D-6ACB73E7F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520584"/>
              </p:ext>
            </p:extLst>
          </p:nvPr>
        </p:nvGraphicFramePr>
        <p:xfrm>
          <a:off x="2426641" y="2511040"/>
          <a:ext cx="1714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22" imgW="171527" imgH="200025" progId="Equation.DSMT4">
                  <p:embed/>
                </p:oleObj>
              </mc:Choice>
              <mc:Fallback>
                <p:oleObj name="Equation" r:id="rId22" imgW="171527" imgH="200025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34700F9-BBA3-4459-943D-6ACB73E7F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26641" y="2511040"/>
                        <a:ext cx="171450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D02339-41EF-44AB-8F6C-98EB352C5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77448"/>
              </p:ext>
            </p:extLst>
          </p:nvPr>
        </p:nvGraphicFramePr>
        <p:xfrm>
          <a:off x="2246313" y="1279525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24" imgW="190440" imgH="203040" progId="Equation.DSMT4">
                  <p:embed/>
                </p:oleObj>
              </mc:Choice>
              <mc:Fallback>
                <p:oleObj name="Equation" r:id="rId24" imgW="19044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0D02339-41EF-44AB-8F6C-98EB352C5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46313" y="1279525"/>
                        <a:ext cx="1905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297A8C0C-B0D5-493C-AAD9-060B6DF8A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71540"/>
              </p:ext>
            </p:extLst>
          </p:nvPr>
        </p:nvGraphicFramePr>
        <p:xfrm>
          <a:off x="719993" y="2877386"/>
          <a:ext cx="88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26" imgW="888840" imgH="342720" progId="Equation.DSMT4">
                  <p:embed/>
                </p:oleObj>
              </mc:Choice>
              <mc:Fallback>
                <p:oleObj name="Equation" r:id="rId26" imgW="888840" imgH="34272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297A8C0C-B0D5-493C-AAD9-060B6DF8A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9993" y="2877386"/>
                        <a:ext cx="889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DCA34DD7-7317-425B-9098-0A2F5937A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89940"/>
              </p:ext>
            </p:extLst>
          </p:nvPr>
        </p:nvGraphicFramePr>
        <p:xfrm>
          <a:off x="719993" y="3314841"/>
          <a:ext cx="1384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28" imgW="1384200" imgH="342720" progId="Equation.DSMT4">
                  <p:embed/>
                </p:oleObj>
              </mc:Choice>
              <mc:Fallback>
                <p:oleObj name="Equation" r:id="rId28" imgW="1384200" imgH="34272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DCA34DD7-7317-425B-9098-0A2F5937A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9993" y="3314841"/>
                        <a:ext cx="1384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F77CE8F3-7A33-482B-8D8E-D7C179082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67469"/>
              </p:ext>
            </p:extLst>
          </p:nvPr>
        </p:nvGraphicFramePr>
        <p:xfrm>
          <a:off x="752465" y="3682252"/>
          <a:ext cx="2362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0" imgW="2361960" imgH="660240" progId="Equation.DSMT4">
                  <p:embed/>
                </p:oleObj>
              </mc:Choice>
              <mc:Fallback>
                <p:oleObj name="Equation" r:id="rId30" imgW="2361960" imgH="6602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F77CE8F3-7A33-482B-8D8E-D7C179082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52465" y="3682252"/>
                        <a:ext cx="2362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6286D60C-86D7-429D-801C-C24DD032B964}"/>
              </a:ext>
            </a:extLst>
          </p:cNvPr>
          <p:cNvSpPr txBox="1"/>
          <p:nvPr/>
        </p:nvSpPr>
        <p:spPr>
          <a:xfrm>
            <a:off x="3188380" y="3869293"/>
            <a:ext cx="105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7DDD3F5-5610-4143-A684-5F2F757E67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19281"/>
              </p:ext>
            </p:extLst>
          </p:nvPr>
        </p:nvGraphicFramePr>
        <p:xfrm>
          <a:off x="1589943" y="4548308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32" imgW="1028520" imgH="342720" progId="Equation.DSMT4">
                  <p:embed/>
                </p:oleObj>
              </mc:Choice>
              <mc:Fallback>
                <p:oleObj name="Equation" r:id="rId32" imgW="1028520" imgH="34272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7DDD3F5-5610-4143-A684-5F2F757E6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9943" y="4548308"/>
                        <a:ext cx="1028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AA73194A-727A-4491-91EA-853876F322DE}"/>
              </a:ext>
            </a:extLst>
          </p:cNvPr>
          <p:cNvSpPr txBox="1"/>
          <p:nvPr/>
        </p:nvSpPr>
        <p:spPr>
          <a:xfrm>
            <a:off x="3209470" y="4577856"/>
            <a:ext cx="105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1D03F9BF-320E-4AFA-93DC-63364F669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617257"/>
              </p:ext>
            </p:extLst>
          </p:nvPr>
        </p:nvGraphicFramePr>
        <p:xfrm>
          <a:off x="1635125" y="5095875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34" imgW="939600" imgH="291960" progId="Equation.DSMT4">
                  <p:embed/>
                </p:oleObj>
              </mc:Choice>
              <mc:Fallback>
                <p:oleObj name="Equation" r:id="rId34" imgW="939600" imgH="29196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1D03F9BF-320E-4AFA-93DC-63364F669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635125" y="5095875"/>
                        <a:ext cx="939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279B28B8-2583-45C4-A2F0-492F7F3881DA}"/>
              </a:ext>
            </a:extLst>
          </p:cNvPr>
          <p:cNvSpPr txBox="1"/>
          <p:nvPr/>
        </p:nvSpPr>
        <p:spPr>
          <a:xfrm>
            <a:off x="3188380" y="5057259"/>
            <a:ext cx="105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57490543-9B8E-4899-8068-68BC825AC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11106"/>
              </p:ext>
            </p:extLst>
          </p:nvPr>
        </p:nvGraphicFramePr>
        <p:xfrm>
          <a:off x="6265863" y="4114280"/>
          <a:ext cx="109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36" imgW="1091880" imgH="596880" progId="Equation.DSMT4">
                  <p:embed/>
                </p:oleObj>
              </mc:Choice>
              <mc:Fallback>
                <p:oleObj name="Equation" r:id="rId36" imgW="1091880" imgH="5968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57490543-9B8E-4899-8068-68BC825AC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265863" y="4114280"/>
                        <a:ext cx="10922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2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825D0-B86D-4B31-9265-9E70F955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Self-Test Sheet 3 - Solutions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2804A8-6C67-4D44-85F1-3982C4691945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B78AC9-7296-4E2D-BBE5-67E135731B94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 dirty="0">
                <a:latin typeface="Nexa Demo Light" panose="020B060402020202020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BAA054-9134-4F0A-A658-82DC608732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19A8A5A-D21F-46BE-9D84-643C9DA69539}"/>
              </a:ext>
            </a:extLst>
          </p:cNvPr>
          <p:cNvSpPr txBox="1"/>
          <p:nvPr/>
        </p:nvSpPr>
        <p:spPr>
          <a:xfrm>
            <a:off x="858087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D4A7B1-B1F5-46ED-9E68-0996E3E6AB27}"/>
              </a:ext>
            </a:extLst>
          </p:cNvPr>
          <p:cNvSpPr txBox="1"/>
          <p:nvPr/>
        </p:nvSpPr>
        <p:spPr>
          <a:xfrm>
            <a:off x="858087" y="1665434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6ECCBB-AF2A-423A-8739-49B32C9F20D5}"/>
              </a:ext>
            </a:extLst>
          </p:cNvPr>
          <p:cNvSpPr txBox="1"/>
          <p:nvPr/>
        </p:nvSpPr>
        <p:spPr>
          <a:xfrm>
            <a:off x="858087" y="2830776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83B653-9426-44FE-839C-486CA7FE58A4}"/>
              </a:ext>
            </a:extLst>
          </p:cNvPr>
          <p:cNvSpPr txBox="1"/>
          <p:nvPr/>
        </p:nvSpPr>
        <p:spPr>
          <a:xfrm>
            <a:off x="858087" y="3733525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B241F1-5695-4D78-AB7B-06918275A58C}"/>
              </a:ext>
            </a:extLst>
          </p:cNvPr>
          <p:cNvSpPr txBox="1"/>
          <p:nvPr/>
        </p:nvSpPr>
        <p:spPr>
          <a:xfrm>
            <a:off x="858087" y="4729163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CC5D7A-8011-4B16-BCFB-D7F552A7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3" y="563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465F23D-419A-40D4-A986-6CDD5AECF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52109"/>
              </p:ext>
            </p:extLst>
          </p:nvPr>
        </p:nvGraphicFramePr>
        <p:xfrm>
          <a:off x="1451812" y="504825"/>
          <a:ext cx="1574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1574640" imgH="622080" progId="Equation.DSMT4">
                  <p:embed/>
                </p:oleObj>
              </mc:Choice>
              <mc:Fallback>
                <p:oleObj name="Equation" r:id="rId3" imgW="1574640" imgH="6220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465F23D-419A-40D4-A986-6CDD5AECFE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812" y="504825"/>
                        <a:ext cx="1574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A650375A-3285-454F-B661-A42F61F6023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66722" y="1304448"/>
            <a:ext cx="1562100" cy="134112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D180971-853F-47C3-A7BF-3436DAEF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36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87895C66-C7EE-4A9D-ACF8-D381F108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041E8695-74F2-4E58-B34F-66F01207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7782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01AC9AB5-881D-4CC8-8890-EC583903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40884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5" name="Rectangle 44">
            <a:extLst>
              <a:ext uri="{FF2B5EF4-FFF2-40B4-BE49-F238E27FC236}">
                <a16:creationId xmlns:a16="http://schemas.microsoft.com/office/drawing/2014/main" id="{6D2E8E8B-6803-478E-B54A-1F9104A7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48248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AD89E1-C53F-4667-8F41-40820F3A33A9}"/>
              </a:ext>
            </a:extLst>
          </p:cNvPr>
          <p:cNvSpPr txBox="1"/>
          <p:nvPr/>
        </p:nvSpPr>
        <p:spPr>
          <a:xfrm>
            <a:off x="5059500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6.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E7C755-3214-4C58-A451-41EEF58306AA}"/>
              </a:ext>
            </a:extLst>
          </p:cNvPr>
          <p:cNvSpPr txBox="1"/>
          <p:nvPr/>
        </p:nvSpPr>
        <p:spPr>
          <a:xfrm>
            <a:off x="5059500" y="193861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7.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A7ACDA-F5A0-4A07-9E93-71B799B997BE}"/>
              </a:ext>
            </a:extLst>
          </p:cNvPr>
          <p:cNvSpPr txBox="1"/>
          <p:nvPr/>
        </p:nvSpPr>
        <p:spPr>
          <a:xfrm>
            <a:off x="5059500" y="3026569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A147C0-6D85-4DC1-AA3F-17EEF56E0D37}"/>
              </a:ext>
            </a:extLst>
          </p:cNvPr>
          <p:cNvSpPr txBox="1"/>
          <p:nvPr/>
        </p:nvSpPr>
        <p:spPr>
          <a:xfrm>
            <a:off x="5059500" y="357981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0023E0-4B70-430E-B464-327DB4141D74}"/>
              </a:ext>
            </a:extLst>
          </p:cNvPr>
          <p:cNvSpPr txBox="1"/>
          <p:nvPr/>
        </p:nvSpPr>
        <p:spPr>
          <a:xfrm>
            <a:off x="5023248" y="4729163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10.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621E8EC-50C9-41EF-B0A6-A5AAB79D2EF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672499" y="4465450"/>
            <a:ext cx="1572895" cy="11049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47FA31-41F6-4698-A786-D1CD5183878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985647" y="591819"/>
            <a:ext cx="1657350" cy="1152525"/>
          </a:xfrm>
          <a:prstGeom prst="rect">
            <a:avLst/>
          </a:prstGeom>
        </p:spPr>
      </p:pic>
      <p:sp>
        <p:nvSpPr>
          <p:cNvPr id="57" name="Rectangle 46">
            <a:extLst>
              <a:ext uri="{FF2B5EF4-FFF2-40B4-BE49-F238E27FC236}">
                <a16:creationId xmlns:a16="http://schemas.microsoft.com/office/drawing/2014/main" id="{4F756606-9FF3-4D1C-8C2B-F9DEB63A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7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4E25316F-3CAF-487C-BB87-7AA1E6C8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033" y="3046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B270EAB5-2C12-44A2-B2D9-C870EFE21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16369"/>
              </p:ext>
            </p:extLst>
          </p:nvPr>
        </p:nvGraphicFramePr>
        <p:xfrm>
          <a:off x="5762625" y="3014663"/>
          <a:ext cx="19177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8" imgW="1917360" imgH="279360" progId="Equation.DSMT4">
                  <p:embed/>
                </p:oleObj>
              </mc:Choice>
              <mc:Fallback>
                <p:oleObj name="Equation" r:id="rId8" imgW="1917360" imgH="27936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B270EAB5-2C12-44A2-B2D9-C870EFE21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3014663"/>
                        <a:ext cx="1917700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50">
            <a:extLst>
              <a:ext uri="{FF2B5EF4-FFF2-40B4-BE49-F238E27FC236}">
                <a16:creationId xmlns:a16="http://schemas.microsoft.com/office/drawing/2014/main" id="{846009EC-D36A-493C-8E75-8FB883B3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868" y="35608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B7A9A4E1-5E29-476D-80A4-867902360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628738"/>
              </p:ext>
            </p:extLst>
          </p:nvPr>
        </p:nvGraphicFramePr>
        <p:xfrm>
          <a:off x="1426521" y="2964245"/>
          <a:ext cx="240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0" imgW="2400120" imgH="342720" progId="Equation.DSMT4">
                  <p:embed/>
                </p:oleObj>
              </mc:Choice>
              <mc:Fallback>
                <p:oleObj name="Equation" r:id="rId10" imgW="2400120" imgH="34272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B7A9A4E1-5E29-476D-80A4-867902360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26521" y="2964245"/>
                        <a:ext cx="2400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4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825D0-B86D-4B31-9265-9E70F955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Self-Test Sheet 3 - Solutions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2804A8-6C67-4D44-85F1-3982C4691945}"/>
              </a:ext>
            </a:extLst>
          </p:cNvPr>
          <p:cNvGrpSpPr/>
          <p:nvPr/>
        </p:nvGrpSpPr>
        <p:grpSpPr>
          <a:xfrm>
            <a:off x="4443716" y="566289"/>
            <a:ext cx="277423" cy="4798487"/>
            <a:chOff x="4423337" y="1003525"/>
            <a:chExt cx="277423" cy="50647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B78AC9-7296-4E2D-BBE5-67E135731B94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 dirty="0">
                <a:latin typeface="Nexa Demo Light" panose="020B060402020202020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BAA054-9134-4F0A-A658-82DC608732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19A8A5A-D21F-46BE-9D84-643C9DA69539}"/>
              </a:ext>
            </a:extLst>
          </p:cNvPr>
          <p:cNvSpPr txBox="1"/>
          <p:nvPr/>
        </p:nvSpPr>
        <p:spPr>
          <a:xfrm>
            <a:off x="353349" y="5892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D4A7B1-B1F5-46ED-9E68-0996E3E6AB27}"/>
              </a:ext>
            </a:extLst>
          </p:cNvPr>
          <p:cNvSpPr txBox="1"/>
          <p:nvPr/>
        </p:nvSpPr>
        <p:spPr>
          <a:xfrm>
            <a:off x="353349" y="2210852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2.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6ECCBB-AF2A-423A-8739-49B32C9F20D5}"/>
              </a:ext>
            </a:extLst>
          </p:cNvPr>
          <p:cNvSpPr txBox="1"/>
          <p:nvPr/>
        </p:nvSpPr>
        <p:spPr>
          <a:xfrm>
            <a:off x="353349" y="3392343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3.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83B653-9426-44FE-839C-486CA7FE58A4}"/>
              </a:ext>
            </a:extLst>
          </p:cNvPr>
          <p:cNvSpPr txBox="1"/>
          <p:nvPr/>
        </p:nvSpPr>
        <p:spPr>
          <a:xfrm>
            <a:off x="4963139" y="721590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4.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B241F1-5695-4D78-AB7B-06918275A58C}"/>
              </a:ext>
            </a:extLst>
          </p:cNvPr>
          <p:cNvSpPr txBox="1"/>
          <p:nvPr/>
        </p:nvSpPr>
        <p:spPr>
          <a:xfrm>
            <a:off x="4978069" y="160260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5.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CC5D7A-8011-4B16-BCFB-D7F552A7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3" y="563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180971-853F-47C3-A7BF-3436DAEF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836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87895C66-C7EE-4A9D-ACF8-D381F108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041E8695-74F2-4E58-B34F-66F01207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7782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01AC9AB5-881D-4CC8-8890-EC583903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40884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5" name="Rectangle 44">
            <a:extLst>
              <a:ext uri="{FF2B5EF4-FFF2-40B4-BE49-F238E27FC236}">
                <a16:creationId xmlns:a16="http://schemas.microsoft.com/office/drawing/2014/main" id="{6D2E8E8B-6803-478E-B54A-1F9104A7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48248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AD89E1-C53F-4667-8F41-40820F3A33A9}"/>
              </a:ext>
            </a:extLst>
          </p:cNvPr>
          <p:cNvSpPr txBox="1"/>
          <p:nvPr/>
        </p:nvSpPr>
        <p:spPr>
          <a:xfrm>
            <a:off x="4978068" y="2595657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6.</a:t>
            </a:r>
          </a:p>
        </p:txBody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4F756606-9FF3-4D1C-8C2B-F9DEB63A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7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4E25316F-3CAF-487C-BB87-7AA1E6C8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033" y="3046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846009EC-D36A-493C-8E75-8FB883B3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868" y="35608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FB089CC-F7FF-43B6-BCAF-494CA2609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128" y="546485"/>
            <a:ext cx="1864247" cy="12547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3872A1-86B9-4D4C-9FE9-C7A59FA14163}"/>
              </a:ext>
            </a:extLst>
          </p:cNvPr>
          <p:cNvSpPr txBox="1"/>
          <p:nvPr/>
        </p:nvSpPr>
        <p:spPr>
          <a:xfrm>
            <a:off x="790131" y="3434263"/>
            <a:ext cx="240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C</a:t>
            </a:r>
            <a:r>
              <a:rPr lang="en-GB" sz="1600" dirty="0">
                <a:latin typeface="Segoe Print" panose="02000600000000000000" pitchFamily="2" charset="0"/>
              </a:rPr>
              <a:t>onstant Probability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8A27D-5545-48B3-8141-A8642EE75EA8}"/>
              </a:ext>
            </a:extLst>
          </p:cNvPr>
          <p:cNvSpPr txBox="1"/>
          <p:nvPr/>
        </p:nvSpPr>
        <p:spPr>
          <a:xfrm>
            <a:off x="790555" y="4941379"/>
            <a:ext cx="264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Fixed </a:t>
            </a:r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N</a:t>
            </a:r>
            <a:r>
              <a:rPr lang="en-GB" sz="1600" dirty="0">
                <a:latin typeface="Segoe Print" panose="02000600000000000000" pitchFamily="2" charset="0"/>
              </a:rPr>
              <a:t>umber of Trials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695F2E-9B42-4022-96B8-819F290A778B}"/>
              </a:ext>
            </a:extLst>
          </p:cNvPr>
          <p:cNvSpPr txBox="1"/>
          <p:nvPr/>
        </p:nvSpPr>
        <p:spPr>
          <a:xfrm>
            <a:off x="790130" y="4379685"/>
            <a:ext cx="228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I</a:t>
            </a:r>
            <a:r>
              <a:rPr lang="en-GB" sz="1600" dirty="0">
                <a:latin typeface="Segoe Print" panose="02000600000000000000" pitchFamily="2" charset="0"/>
              </a:rPr>
              <a:t>ndependent 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59A9FE-987C-4F95-9491-1F925828C27E}"/>
              </a:ext>
            </a:extLst>
          </p:cNvPr>
          <p:cNvSpPr txBox="1"/>
          <p:nvPr/>
        </p:nvSpPr>
        <p:spPr>
          <a:xfrm>
            <a:off x="790130" y="3937864"/>
            <a:ext cx="177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Two </a:t>
            </a:r>
            <a:r>
              <a:rPr lang="en-GB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O</a:t>
            </a:r>
            <a:r>
              <a:rPr lang="en-GB" sz="1600" dirty="0">
                <a:latin typeface="Segoe Print" panose="02000600000000000000" pitchFamily="2" charset="0"/>
              </a:rPr>
              <a:t>utcomes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A525D6-E87C-4108-84CB-2303FC3EF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4345" y="1595946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1752480" imgH="291960" progId="Equation.DSMT4">
                  <p:embed/>
                </p:oleObj>
              </mc:Choice>
              <mc:Fallback>
                <p:oleObj name="Equation" r:id="rId5" imgW="175248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AA525D6-E87C-4108-84CB-2303FC3EF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4345" y="1595946"/>
                        <a:ext cx="175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71458C-CCF8-4A4C-9056-BD8FEE5CF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4345" y="807147"/>
          <a:ext cx="7810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7" imgW="781041" imgH="228446" progId="Equation.DSMT4">
                  <p:embed/>
                </p:oleObj>
              </mc:Choice>
              <mc:Fallback>
                <p:oleObj name="Equation" r:id="rId7" imgW="781041" imgH="228446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71458C-CCF8-4A4C-9056-BD8FEE5CF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4345" y="807147"/>
                        <a:ext cx="78105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935AE82-AD00-49D8-BB0A-DF73B6CBE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722" y="2257570"/>
          <a:ext cx="219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9" imgW="2197080" imgH="685800" progId="Equation.DSMT4">
                  <p:embed/>
                </p:oleObj>
              </mc:Choice>
              <mc:Fallback>
                <p:oleObj name="Equation" r:id="rId9" imgW="2197080" imgH="685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D935AE82-AD00-49D8-BB0A-DF73B6CBE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1722" y="2257570"/>
                        <a:ext cx="2197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49A6CE-5DEA-4BD0-8CD4-47F009EC8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562103"/>
              </p:ext>
            </p:extLst>
          </p:nvPr>
        </p:nvGraphicFramePr>
        <p:xfrm>
          <a:off x="5453136" y="2532556"/>
          <a:ext cx="34798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1" imgW="3479760" imgH="2577960" progId="Equation.DSMT4">
                  <p:embed/>
                </p:oleObj>
              </mc:Choice>
              <mc:Fallback>
                <p:oleObj name="Equation" r:id="rId11" imgW="3479760" imgH="2577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49A6CE-5DEA-4BD0-8CD4-47F009EC8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3136" y="2532556"/>
                        <a:ext cx="34798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6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825D0-B86D-4B31-9265-9E70F955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Self-Test Sheet 2 - Solutions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2804A8-6C67-4D44-85F1-3982C4691945}"/>
              </a:ext>
            </a:extLst>
          </p:cNvPr>
          <p:cNvGrpSpPr/>
          <p:nvPr/>
        </p:nvGrpSpPr>
        <p:grpSpPr>
          <a:xfrm>
            <a:off x="4685716" y="566289"/>
            <a:ext cx="277423" cy="4798487"/>
            <a:chOff x="4423337" y="1003525"/>
            <a:chExt cx="277423" cy="50647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B78AC9-7296-4E2D-BBE5-67E135731B94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1600" dirty="0">
                <a:latin typeface="Nexa Demo Light" panose="020B060402020202020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BAA054-9134-4F0A-A658-82DC608732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8CC5D7A-8011-4B16-BCFB-D7F552A7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13" y="563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87895C66-C7EE-4A9D-ACF8-D381F108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041E8695-74F2-4E58-B34F-66F01207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7782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01AC9AB5-881D-4CC8-8890-EC583903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40884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5" name="Rectangle 44">
            <a:extLst>
              <a:ext uri="{FF2B5EF4-FFF2-40B4-BE49-F238E27FC236}">
                <a16:creationId xmlns:a16="http://schemas.microsoft.com/office/drawing/2014/main" id="{6D2E8E8B-6803-478E-B54A-1F9104A7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" y="48248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AD89E1-C53F-4667-8F41-40820F3A33A9}"/>
              </a:ext>
            </a:extLst>
          </p:cNvPr>
          <p:cNvSpPr txBox="1"/>
          <p:nvPr/>
        </p:nvSpPr>
        <p:spPr>
          <a:xfrm>
            <a:off x="5100216" y="3170056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12.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E7C755-3214-4C58-A451-41EEF58306AA}"/>
              </a:ext>
            </a:extLst>
          </p:cNvPr>
          <p:cNvSpPr txBox="1"/>
          <p:nvPr/>
        </p:nvSpPr>
        <p:spPr>
          <a:xfrm>
            <a:off x="126646" y="641851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7.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A7ACDA-F5A0-4A07-9E93-71B799B997BE}"/>
              </a:ext>
            </a:extLst>
          </p:cNvPr>
          <p:cNvSpPr txBox="1"/>
          <p:nvPr/>
        </p:nvSpPr>
        <p:spPr>
          <a:xfrm>
            <a:off x="249423" y="2941061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8.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A147C0-6D85-4DC1-AA3F-17EEF56E0D37}"/>
              </a:ext>
            </a:extLst>
          </p:cNvPr>
          <p:cNvSpPr txBox="1"/>
          <p:nvPr/>
        </p:nvSpPr>
        <p:spPr>
          <a:xfrm>
            <a:off x="249422" y="4373778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9.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0023E0-4B70-430E-B464-327DB4141D74}"/>
              </a:ext>
            </a:extLst>
          </p:cNvPr>
          <p:cNvSpPr txBox="1"/>
          <p:nvPr/>
        </p:nvSpPr>
        <p:spPr>
          <a:xfrm>
            <a:off x="5027713" y="695625"/>
            <a:ext cx="409384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10.</a:t>
            </a:r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4E25316F-3CAF-487C-BB87-7AA1E6C8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033" y="3046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846009EC-D36A-493C-8E75-8FB883B3F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868" y="35608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03A1614-CCA6-41A8-98BF-14E8243F25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3257" y="618892"/>
            <a:ext cx="2187777" cy="187828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C623F4-EB82-40E0-A1B1-EB018C560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223098"/>
              </p:ext>
            </p:extLst>
          </p:nvPr>
        </p:nvGraphicFramePr>
        <p:xfrm>
          <a:off x="636588" y="2898990"/>
          <a:ext cx="4114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4114800" imgH="1320480" progId="Equation.DSMT4">
                  <p:embed/>
                </p:oleObj>
              </mc:Choice>
              <mc:Fallback>
                <p:oleObj name="Equation" r:id="rId4" imgW="4114800" imgH="1320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BC623F4-EB82-40E0-A1B1-EB018C560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588" y="2898990"/>
                        <a:ext cx="41148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FBB940-3F85-4F2C-B05E-7B5FBFA6FA95}"/>
              </a:ext>
            </a:extLst>
          </p:cNvPr>
          <p:cNvSpPr txBox="1"/>
          <p:nvPr/>
        </p:nvSpPr>
        <p:spPr>
          <a:xfrm>
            <a:off x="828675" y="4441034"/>
            <a:ext cx="374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Print" panose="02000600000000000000" pitchFamily="2" charset="0"/>
              </a:rPr>
              <a:t>Acceleration is gradient</a:t>
            </a:r>
          </a:p>
          <a:p>
            <a:r>
              <a:rPr lang="en-GB" sz="1600" dirty="0">
                <a:latin typeface="Segoe Print" panose="02000600000000000000" pitchFamily="2" charset="0"/>
              </a:rPr>
              <a:t>Distance is area under the curve.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75C4790-915F-4009-B963-A9BDD95D1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57002"/>
              </p:ext>
            </p:extLst>
          </p:nvPr>
        </p:nvGraphicFramePr>
        <p:xfrm>
          <a:off x="5551488" y="780968"/>
          <a:ext cx="238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6" imgW="2387520" imgH="266400" progId="Equation.DSMT4">
                  <p:embed/>
                </p:oleObj>
              </mc:Choice>
              <mc:Fallback>
                <p:oleObj name="Equation" r:id="rId6" imgW="2387520" imgH="2664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75C4790-915F-4009-B963-A9BDD95D1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1488" y="780968"/>
                        <a:ext cx="2387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B702FA79-A0E9-4428-A627-028E7D6A17B3}"/>
              </a:ext>
            </a:extLst>
          </p:cNvPr>
          <p:cNvSpPr txBox="1"/>
          <p:nvPr/>
        </p:nvSpPr>
        <p:spPr>
          <a:xfrm>
            <a:off x="5088873" y="1531304"/>
            <a:ext cx="336881" cy="337100"/>
          </a:xfrm>
          <a:prstGeom prst="rect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12700" dir="2700000" algn="tl" rotWithShape="0">
              <a:prstClr val="black">
                <a:alpha val="70000"/>
              </a:prstClr>
            </a:outerShdw>
          </a:effectLst>
        </p:spPr>
        <p:txBody>
          <a:bodyPr wrap="square" lIns="54000" tIns="54000" rIns="54000" bIns="36000" rtlCol="0">
            <a:spAutoFit/>
          </a:bodyPr>
          <a:lstStyle/>
          <a:p>
            <a:pPr algn="ctr"/>
            <a:r>
              <a:rPr lang="en-GB" sz="1600" dirty="0">
                <a:latin typeface="Nexa Demo Light" panose="02000000000000000000" pitchFamily="50" charset="0"/>
              </a:rPr>
              <a:t>11.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B7E6BB28-B3F5-4CF1-AFFC-DC1BBB15A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84244"/>
              </p:ext>
            </p:extLst>
          </p:nvPr>
        </p:nvGraphicFramePr>
        <p:xfrm>
          <a:off x="5770563" y="2938463"/>
          <a:ext cx="97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8" imgW="977760" imgH="558720" progId="Equation.DSMT4">
                  <p:embed/>
                </p:oleObj>
              </mc:Choice>
              <mc:Fallback>
                <p:oleObj name="Equation" r:id="rId8" imgW="977760" imgH="55872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B7E6BB28-B3F5-4CF1-AFFC-DC1BBB15A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0563" y="2938463"/>
                        <a:ext cx="977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E2A048E8-54DC-4058-B848-9F16D81994C8}"/>
              </a:ext>
            </a:extLst>
          </p:cNvPr>
          <p:cNvSpPr/>
          <p:nvPr/>
        </p:nvSpPr>
        <p:spPr>
          <a:xfrm>
            <a:off x="7886870" y="3283396"/>
            <a:ext cx="907781" cy="92847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3B5F02F-488B-43FD-894E-83FC53114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79632"/>
              </p:ext>
            </p:extLst>
          </p:nvPr>
        </p:nvGraphicFramePr>
        <p:xfrm>
          <a:off x="7605199" y="3709678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13B5F02F-488B-43FD-894E-83FC531145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05199" y="3709678"/>
                        <a:ext cx="177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5DB71A1-AC42-46A7-A64D-611A76548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21079"/>
              </p:ext>
            </p:extLst>
          </p:nvPr>
        </p:nvGraphicFramePr>
        <p:xfrm>
          <a:off x="8340760" y="4014494"/>
          <a:ext cx="279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2" imgW="279360" imgH="203040" progId="Equation.DSMT4">
                  <p:embed/>
                </p:oleObj>
              </mc:Choice>
              <mc:Fallback>
                <p:oleObj name="Equation" r:id="rId12" imgW="279360" imgH="20304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B5DB71A1-AC42-46A7-A64D-611A76548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40760" y="4014494"/>
                        <a:ext cx="279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8F55EAF-F166-49D6-859E-9EFCF6D27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47288"/>
              </p:ext>
            </p:extLst>
          </p:nvPr>
        </p:nvGraphicFramePr>
        <p:xfrm>
          <a:off x="8432800" y="3590925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14" imgW="177480" imgH="190440" progId="Equation.DSMT4">
                  <p:embed/>
                </p:oleObj>
              </mc:Choice>
              <mc:Fallback>
                <p:oleObj name="Equation" r:id="rId14" imgW="177480" imgH="19044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88F55EAF-F166-49D6-859E-9EFCF6D27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32800" y="3590925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1DEFC27E-91FB-4CBF-84BE-DD9B3CF43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98544"/>
              </p:ext>
            </p:extLst>
          </p:nvPr>
        </p:nvGraphicFramePr>
        <p:xfrm>
          <a:off x="8026400" y="4249738"/>
          <a:ext cx="304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16" imgW="304560" imgH="317160" progId="Equation.DSMT4">
                  <p:embed/>
                </p:oleObj>
              </mc:Choice>
              <mc:Fallback>
                <p:oleObj name="Equation" r:id="rId16" imgW="304560" imgH="31716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1DEFC27E-91FB-4CBF-84BE-DD9B3CF43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26400" y="4249738"/>
                        <a:ext cx="304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92FFD6BF-4CC7-41F5-8FEB-4B24E2E0E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09566"/>
              </p:ext>
            </p:extLst>
          </p:nvPr>
        </p:nvGraphicFramePr>
        <p:xfrm>
          <a:off x="5683250" y="3748088"/>
          <a:ext cx="127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8" imgW="1269720" imgH="596880" progId="Equation.DSMT4">
                  <p:embed/>
                </p:oleObj>
              </mc:Choice>
              <mc:Fallback>
                <p:oleObj name="Equation" r:id="rId18" imgW="1269720" imgH="59688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92FFD6BF-4CC7-41F5-8FEB-4B24E2E0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83250" y="3748088"/>
                        <a:ext cx="1270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3EB732-C582-4B54-8BBA-CC384BBB7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582155"/>
              </p:ext>
            </p:extLst>
          </p:nvPr>
        </p:nvGraphicFramePr>
        <p:xfrm>
          <a:off x="5708650" y="1378819"/>
          <a:ext cx="2489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20" imgW="2489040" imgH="1015920" progId="Equation.DSMT4">
                  <p:embed/>
                </p:oleObj>
              </mc:Choice>
              <mc:Fallback>
                <p:oleObj name="Equation" r:id="rId20" imgW="2489040" imgH="10159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B3EB732-C582-4B54-8BBA-CC384BBB7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08650" y="1378819"/>
                        <a:ext cx="2489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1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debd27a9-ad70-4705-8eb0-ced32a984439" xsi:nil="true"/>
    <Owner xmlns="debd27a9-ad70-4705-8eb0-ced32a984439">
      <UserInfo>
        <DisplayName/>
        <AccountId xsi:nil="true"/>
        <AccountType/>
      </UserInfo>
    </Owner>
    <DefaultSectionNames xmlns="debd27a9-ad70-4705-8eb0-ced32a984439" xsi:nil="true"/>
    <Invited_Members xmlns="debd27a9-ad70-4705-8eb0-ced32a984439" xsi:nil="true"/>
    <Is_Collaboration_Space_Locked xmlns="debd27a9-ad70-4705-8eb0-ced32a984439" xsi:nil="true"/>
    <Leaders xmlns="debd27a9-ad70-4705-8eb0-ced32a984439">
      <UserInfo>
        <DisplayName/>
        <AccountId xsi:nil="true"/>
        <AccountType/>
      </UserInfo>
    </Leaders>
    <Math_Settings xmlns="debd27a9-ad70-4705-8eb0-ced32a984439" xsi:nil="true"/>
    <Member_Groups xmlns="debd27a9-ad70-4705-8eb0-ced32a984439">
      <UserInfo>
        <DisplayName/>
        <AccountId xsi:nil="true"/>
        <AccountType/>
      </UserInfo>
    </Member_Groups>
    <FolderType xmlns="debd27a9-ad70-4705-8eb0-ced32a984439" xsi:nil="true"/>
    <Distribution_Groups xmlns="debd27a9-ad70-4705-8eb0-ced32a984439" xsi:nil="true"/>
    <Self_Registration_Enabled xmlns="debd27a9-ad70-4705-8eb0-ced32a984439" xsi:nil="true"/>
    <TeamsChannelId xmlns="debd27a9-ad70-4705-8eb0-ced32a984439" xsi:nil="true"/>
    <Templates xmlns="debd27a9-ad70-4705-8eb0-ced32a984439" xsi:nil="true"/>
    <Members xmlns="debd27a9-ad70-4705-8eb0-ced32a984439">
      <UserInfo>
        <DisplayName/>
        <AccountId xsi:nil="true"/>
        <AccountType/>
      </UserInfo>
    </Members>
    <Has_Leaders_Only_SectionGroup xmlns="debd27a9-ad70-4705-8eb0-ced32a984439" xsi:nil="true"/>
    <AppVersion xmlns="debd27a9-ad70-4705-8eb0-ced32a984439" xsi:nil="true"/>
    <Invited_Leaders xmlns="debd27a9-ad70-4705-8eb0-ced32a984439" xsi:nil="true"/>
    <NotebookType xmlns="debd27a9-ad70-4705-8eb0-ced32a984439" xsi:nil="true"/>
    <LMS_Mappings xmlns="debd27a9-ad70-4705-8eb0-ced32a984439" xsi:nil="true"/>
    <IsNotebookLocked xmlns="debd27a9-ad70-4705-8eb0-ced32a98443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6861D7F630B4BA0F53A499391E8E4" ma:contentTypeVersion="22" ma:contentTypeDescription="Create a new document." ma:contentTypeScope="" ma:versionID="0715810ca9a4824f5758e0cc1b00f456">
  <xsd:schema xmlns:xsd="http://www.w3.org/2001/XMLSchema" xmlns:xs="http://www.w3.org/2001/XMLSchema" xmlns:p="http://schemas.microsoft.com/office/2006/metadata/properties" xmlns:ns2="debd27a9-ad70-4705-8eb0-ced32a984439" targetNamespace="http://schemas.microsoft.com/office/2006/metadata/properties" ma:root="true" ma:fieldsID="d18d2792306d6d4ee61d79c526e0319e" ns2:_="">
    <xsd:import namespace="debd27a9-ad70-4705-8eb0-ced32a98443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d27a9-ad70-4705-8eb0-ced32a98443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D68989-AC1C-436E-9C7F-2899CB8FB1A5}">
  <ds:schemaRefs>
    <ds:schemaRef ds:uri="http://schemas.microsoft.com/office/2006/documentManagement/types"/>
    <ds:schemaRef ds:uri="http://purl.org/dc/elements/1.1/"/>
    <ds:schemaRef ds:uri="http://www.w3.org/XML/1998/namespace"/>
    <ds:schemaRef ds:uri="debd27a9-ad70-4705-8eb0-ced32a984439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D99693-D154-477A-A693-5956E2BF8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d27a9-ad70-4705-8eb0-ced32a9844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810170-C49D-43F1-8363-DA98B1790A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6889</TotalTime>
  <Words>231</Words>
  <Application>Microsoft Office PowerPoint</Application>
  <PresentationFormat>On-screen Show (16:10)</PresentationFormat>
  <Paragraphs>85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Arial</vt:lpstr>
      <vt:lpstr>Century Gothic</vt:lpstr>
      <vt:lpstr>Cambria Math</vt:lpstr>
      <vt:lpstr>Segoe Print</vt:lpstr>
      <vt:lpstr>Webdings</vt:lpstr>
      <vt:lpstr>Nexa Demo Light</vt:lpstr>
      <vt:lpstr>Calibri Light</vt:lpstr>
      <vt:lpstr>Office Theme</vt:lpstr>
      <vt:lpstr>Equation</vt:lpstr>
      <vt:lpstr>Retreival Practice 4 Self-Test Solutions</vt:lpstr>
      <vt:lpstr>Self-Test Sheet 2 – Solutions (Page 1 of 2)</vt:lpstr>
      <vt:lpstr>Self-Test Sheet 2 – Solutions (Page 1 of 2)</vt:lpstr>
      <vt:lpstr>Self-Test Sheet 3 – Solutions (Page 1 of 2)</vt:lpstr>
      <vt:lpstr>Self-Test Sheet 3 – Solutions (Page 1 of 2)</vt:lpstr>
      <vt:lpstr>Self-Test Sheet 3 - Solutions</vt:lpstr>
      <vt:lpstr>Self-Test Sheet 3 - Solutions</vt:lpstr>
      <vt:lpstr>Self-Test Sheet 2 -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Parker</dc:creator>
  <cp:lastModifiedBy>Andy Parker</cp:lastModifiedBy>
  <cp:revision>487</cp:revision>
  <cp:lastPrinted>2019-03-06T08:34:46Z</cp:lastPrinted>
  <dcterms:created xsi:type="dcterms:W3CDTF">2019-02-20T23:25:26Z</dcterms:created>
  <dcterms:modified xsi:type="dcterms:W3CDTF">2020-03-26T14:18:43Z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0x010100F1B6861D7F630B4BA0F53A499391E8E4</vt:lpwstr>
  </property>
</Properties>
</file>